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Lst>
  <p:notesMasterIdLst>
    <p:notesMasterId r:id="rId28"/>
  </p:notesMasterIdLst>
  <p:sldIdLst>
    <p:sldId id="256" r:id="rId2"/>
    <p:sldId id="258" r:id="rId3"/>
    <p:sldId id="259" r:id="rId4"/>
    <p:sldId id="278" r:id="rId5"/>
    <p:sldId id="279" r:id="rId6"/>
    <p:sldId id="280" r:id="rId7"/>
    <p:sldId id="281" r:id="rId8"/>
    <p:sldId id="299" r:id="rId9"/>
    <p:sldId id="297" r:id="rId10"/>
    <p:sldId id="300" r:id="rId11"/>
    <p:sldId id="282" r:id="rId12"/>
    <p:sldId id="301" r:id="rId13"/>
    <p:sldId id="302" r:id="rId14"/>
    <p:sldId id="303" r:id="rId15"/>
    <p:sldId id="304" r:id="rId16"/>
    <p:sldId id="287" r:id="rId17"/>
    <p:sldId id="288" r:id="rId18"/>
    <p:sldId id="289" r:id="rId19"/>
    <p:sldId id="290" r:id="rId20"/>
    <p:sldId id="291" r:id="rId21"/>
    <p:sldId id="293" r:id="rId22"/>
    <p:sldId id="294" r:id="rId23"/>
    <p:sldId id="295" r:id="rId24"/>
    <p:sldId id="296" r:id="rId25"/>
    <p:sldId id="305" r:id="rId26"/>
    <p:sldId id="306" r:id="rId27"/>
  </p:sldIdLst>
  <p:sldSz cx="9144000" cy="5143500" type="screen16x9"/>
  <p:notesSz cx="6858000" cy="9144000"/>
  <p:embeddedFontLst>
    <p:embeddedFont>
      <p:font typeface="Calibri Light" pitchFamily="34" charset="0"/>
      <p:regular r:id="rId29"/>
      <p:italic r:id="rId30"/>
    </p:embeddedFont>
    <p:embeddedFont>
      <p:font typeface="Calibri"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2" d="100"/>
          <a:sy n="102" d="100"/>
        </p:scale>
        <p:origin x="-1884" y="-822"/>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6688984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569214"/>
            <a:ext cx="7543800" cy="2674620"/>
          </a:xfrm>
        </p:spPr>
        <p:txBody>
          <a:bodyPr anchor="b">
            <a:normAutofit/>
          </a:bodyPr>
          <a:lstStyle>
            <a:lvl1pPr algn="l">
              <a:lnSpc>
                <a:spcPct val="85000"/>
              </a:lnSpc>
              <a:defRPr sz="6000" spc="-38"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825038" y="3341715"/>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96C5C795-E559-43DF-9BBF-2E1A4D7958BD}" type="datetimeFigureOut">
              <a:rPr lang="tr-TR" smtClean="0"/>
              <a:pPr/>
              <a:t>3.09.2020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1654531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C5C795-E559-43DF-9BBF-2E1A4D7958BD}" type="datetimeFigureOut">
              <a:rPr lang="tr-TR" smtClean="0"/>
              <a:pPr/>
              <a:t>3.09.2020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62002198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311084"/>
            <a:ext cx="1971675" cy="4318066"/>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311083"/>
            <a:ext cx="5800725" cy="4318067"/>
          </a:xfrm>
        </p:spPr>
        <p:txBody>
          <a:bodyPr vert="eaVert" lIns="45720" tIns="0" rIns="45720" bIns="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C5C795-E559-43DF-9BBF-2E1A4D7958BD}" type="datetimeFigureOut">
              <a:rPr lang="tr-TR" smtClean="0"/>
              <a:pPr/>
              <a:t>3.09.2020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18356190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tr"/>
              <a:pPr marL="0" lvl="0" indent="0">
                <a:spcBef>
                  <a:spcPts val="0"/>
                </a:spcBef>
                <a:spcAft>
                  <a:spcPts val="0"/>
                </a:spcAft>
                <a:buNone/>
              </a:pPr>
              <a:t>‹#›</a:t>
            </a:fld>
            <a:endParaRPr/>
          </a:p>
        </p:txBody>
      </p:sp>
    </p:spTree>
    <p:extLst>
      <p:ext uri="{BB962C8B-B14F-4D97-AF65-F5344CB8AC3E}">
        <p14:creationId xmlns:p14="http://schemas.microsoft.com/office/powerpoint/2010/main" xmlns="" val="19947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96C5C795-E559-43DF-9BBF-2E1A4D7958BD}" type="datetimeFigureOut">
              <a:rPr lang="tr-TR" smtClean="0"/>
              <a:pPr/>
              <a:t>3.09.2020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318628912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69214"/>
            <a:ext cx="7543800" cy="2674620"/>
          </a:xfrm>
        </p:spPr>
        <p:txBody>
          <a:bodyPr anchor="b" anchorCtr="0">
            <a:normAutofit/>
          </a:bodyPr>
          <a:lstStyle>
            <a:lvl1pPr>
              <a:lnSpc>
                <a:spcPct val="85000"/>
              </a:lnSpc>
              <a:defRPr sz="6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822960" y="3339846"/>
            <a:ext cx="7543800" cy="85725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96C5C795-E559-43DF-9BBF-2E1A4D7958BD}" type="datetimeFigureOut">
              <a:rPr lang="tr-TR" smtClean="0"/>
              <a:pPr/>
              <a:t>3.09.2020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cxnSp>
        <p:nvCxnSpPr>
          <p:cNvPr id="9" name="Straight Connector 8"/>
          <p:cNvCxnSpPr/>
          <p:nvPr/>
        </p:nvCxnSpPr>
        <p:spPr>
          <a:xfrm>
            <a:off x="905744" y="325755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566307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3"/>
            <a:ext cx="7543800" cy="1088068"/>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22959" y="1384301"/>
            <a:ext cx="3703320" cy="301752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96C5C795-E559-43DF-9BBF-2E1A4D7958BD}" type="datetimeFigureOut">
              <a:rPr lang="tr-TR" smtClean="0"/>
              <a:pPr/>
              <a:t>3.09.2020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313023511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3"/>
            <a:ext cx="7543800" cy="1088068"/>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4" name="Content Placeholder 3"/>
          <p:cNvSpPr>
            <a:spLocks noGrp="1"/>
          </p:cNvSpPr>
          <p:nvPr>
            <p:ph sz="half" idx="2"/>
          </p:nvPr>
        </p:nvSpPr>
        <p:spPr>
          <a:xfrm>
            <a:off x="822960" y="1936751"/>
            <a:ext cx="3703320" cy="253365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smtClean="0"/>
              <a:t>Asıl metin stillerini düzenle</a:t>
            </a:r>
          </a:p>
        </p:txBody>
      </p:sp>
      <p:sp>
        <p:nvSpPr>
          <p:cNvPr id="6" name="Content Placeholder 5"/>
          <p:cNvSpPr>
            <a:spLocks noGrp="1"/>
          </p:cNvSpPr>
          <p:nvPr>
            <p:ph sz="quarter" idx="4"/>
          </p:nvPr>
        </p:nvSpPr>
        <p:spPr>
          <a:xfrm>
            <a:off x="4663440" y="1936751"/>
            <a:ext cx="3703320" cy="253365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96C5C795-E559-43DF-9BBF-2E1A4D7958BD}" type="datetimeFigureOut">
              <a:rPr lang="tr-TR" smtClean="0"/>
              <a:pPr/>
              <a:t>3.09.2020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15237533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96C5C795-E559-43DF-9BBF-2E1A4D7958BD}" type="datetimeFigureOut">
              <a:rPr lang="tr-TR" smtClean="0"/>
              <a:pPr/>
              <a:t>3.09.2020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354550115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4800600"/>
            <a:ext cx="9141619"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475073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C5C795-E559-43DF-9BBF-2E1A4D7958BD}" type="datetimeFigureOut">
              <a:rPr lang="tr-TR" smtClean="0"/>
              <a:pPr/>
              <a:t>3.09.2020</a:t>
            </a:fld>
            <a:endParaRPr lang="tr-T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tr-TR"/>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1840086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nchor="b">
            <a:normAutofit/>
          </a:bodyPr>
          <a:lstStyle>
            <a:lvl1pPr>
              <a:defRPr sz="27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a:t>
            </a:r>
          </a:p>
        </p:txBody>
      </p:sp>
      <p:sp>
        <p:nvSpPr>
          <p:cNvPr id="5" name="Date Placeholder 4"/>
          <p:cNvSpPr>
            <a:spLocks noGrp="1"/>
          </p:cNvSpPr>
          <p:nvPr>
            <p:ph type="dt" sz="half" idx="10"/>
          </p:nvPr>
        </p:nvSpPr>
        <p:spPr>
          <a:xfrm>
            <a:off x="349134" y="4844839"/>
            <a:ext cx="1963883" cy="273844"/>
          </a:xfrm>
        </p:spPr>
        <p:txBody>
          <a:bodyPr/>
          <a:lstStyle>
            <a:lvl1pPr algn="l">
              <a:defRPr/>
            </a:lvl1pPr>
          </a:lstStyle>
          <a:p>
            <a:fld id="{96C5C795-E559-43DF-9BBF-2E1A4D7958BD}" type="datetimeFigureOut">
              <a:rPr lang="tr-TR" smtClean="0"/>
              <a:pPr/>
              <a:t>3.09.2020</a:t>
            </a:fld>
            <a:endParaRPr lang="tr-TR"/>
          </a:p>
        </p:txBody>
      </p:sp>
      <p:sp>
        <p:nvSpPr>
          <p:cNvPr id="6" name="Footer Placeholder 5"/>
          <p:cNvSpPr>
            <a:spLocks noGrp="1"/>
          </p:cNvSpPr>
          <p:nvPr>
            <p:ph type="ftr" sz="quarter" idx="11"/>
          </p:nvPr>
        </p:nvSpPr>
        <p:spPr>
          <a:xfrm>
            <a:off x="3600450" y="4844839"/>
            <a:ext cx="3486150" cy="273844"/>
          </a:xfrm>
        </p:spPr>
        <p:txBody>
          <a:bodyPr/>
          <a:lstStyle>
            <a:lvl1pPr algn="l">
              <a:defRPr>
                <a:solidFill>
                  <a:schemeClr val="tx2"/>
                </a:solidFill>
              </a:defRPr>
            </a:lvl1pPr>
          </a:lstStyle>
          <a:p>
            <a:endParaRPr lang="tr-T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11139496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3714750"/>
            <a:ext cx="9141619"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3686307"/>
            <a:ext cx="9141619" cy="48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4948" cy="617220"/>
          </a:xfrm>
        </p:spPr>
        <p:txBody>
          <a:bodyPr lIns="91440" tIns="0" rIns="91440" bIns="0" anchor="b">
            <a:noAutofit/>
          </a:bodyPr>
          <a:lstStyle>
            <a:lvl1pPr>
              <a:defRPr sz="27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2" y="0"/>
            <a:ext cx="9143989" cy="3686307"/>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22960" y="4430267"/>
            <a:ext cx="7584948"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96C5C795-E559-43DF-9BBF-2E1A4D7958BD}" type="datetimeFigureOut">
              <a:rPr lang="tr-TR" smtClean="0"/>
              <a:pPr/>
              <a:t>3.09.2020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spTree>
    <p:extLst>
      <p:ext uri="{BB962C8B-B14F-4D97-AF65-F5344CB8AC3E}">
        <p14:creationId xmlns:p14="http://schemas.microsoft.com/office/powerpoint/2010/main" xmlns="" val="12498606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4750737"/>
            <a:ext cx="9144001" cy="494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14953"/>
            <a:ext cx="7543800" cy="1088068"/>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22960" y="1384301"/>
            <a:ext cx="7543800" cy="3017520"/>
          </a:xfrm>
          <a:prstGeom prst="rect">
            <a:avLst/>
          </a:prstGeom>
        </p:spPr>
        <p:txBody>
          <a:bodyPr vert="horz" lIns="0" tIns="45720" rIns="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22961" y="4844839"/>
            <a:ext cx="1854203" cy="273844"/>
          </a:xfrm>
          <a:prstGeom prst="rect">
            <a:avLst/>
          </a:prstGeom>
        </p:spPr>
        <p:txBody>
          <a:bodyPr vert="horz" lIns="91440" tIns="45720" rIns="91440" bIns="45720" rtlCol="0" anchor="ctr"/>
          <a:lstStyle>
            <a:lvl1pPr algn="l">
              <a:defRPr sz="675">
                <a:solidFill>
                  <a:srgbClr val="FFFFFF"/>
                </a:solidFill>
              </a:defRPr>
            </a:lvl1pPr>
          </a:lstStyle>
          <a:p>
            <a:fld id="{96C5C795-E559-43DF-9BBF-2E1A4D7958BD}" type="datetimeFigureOut">
              <a:rPr lang="tr-TR" smtClean="0"/>
              <a:pPr/>
              <a:t>3.09.2020</a:t>
            </a:fld>
            <a:endParaRPr lang="tr-TR"/>
          </a:p>
        </p:txBody>
      </p:sp>
      <p:sp>
        <p:nvSpPr>
          <p:cNvPr id="5" name="Footer Placeholder 4"/>
          <p:cNvSpPr>
            <a:spLocks noGrp="1"/>
          </p:cNvSpPr>
          <p:nvPr>
            <p:ph type="ftr" sz="quarter" idx="3"/>
          </p:nvPr>
        </p:nvSpPr>
        <p:spPr>
          <a:xfrm>
            <a:off x="2764639" y="4844839"/>
            <a:ext cx="3617103" cy="273844"/>
          </a:xfrm>
          <a:prstGeom prst="rect">
            <a:avLst/>
          </a:prstGeom>
        </p:spPr>
        <p:txBody>
          <a:bodyPr vert="horz" lIns="91440" tIns="45720" rIns="91440" bIns="45720" rtlCol="0" anchor="ctr"/>
          <a:lstStyle>
            <a:lvl1pPr algn="ctr">
              <a:defRPr sz="675" cap="all" baseline="0">
                <a:solidFill>
                  <a:srgbClr val="FFFFFF"/>
                </a:solidFill>
              </a:defRPr>
            </a:lvl1pPr>
          </a:lstStyle>
          <a:p>
            <a:endParaRPr lang="tr-TR"/>
          </a:p>
        </p:txBody>
      </p:sp>
      <p:sp>
        <p:nvSpPr>
          <p:cNvPr id="6" name="Slide Number Placeholder 5"/>
          <p:cNvSpPr>
            <a:spLocks noGrp="1"/>
          </p:cNvSpPr>
          <p:nvPr>
            <p:ph type="sldNum" sz="quarter" idx="4"/>
          </p:nvPr>
        </p:nvSpPr>
        <p:spPr>
          <a:xfrm>
            <a:off x="7425344" y="4844839"/>
            <a:ext cx="984019" cy="273844"/>
          </a:xfrm>
          <a:prstGeom prst="rect">
            <a:avLst/>
          </a:prstGeom>
        </p:spPr>
        <p:txBody>
          <a:bodyPr vert="horz" lIns="91440" tIns="45720" rIns="91440" bIns="45720" rtlCol="0" anchor="ctr"/>
          <a:lstStyle>
            <a:lvl1pPr algn="r">
              <a:defRPr sz="788">
                <a:solidFill>
                  <a:srgbClr val="FFFFFF"/>
                </a:solidFill>
              </a:defRPr>
            </a:lvl1pPr>
          </a:lstStyle>
          <a:p>
            <a:pPr marL="0" lvl="0" indent="0">
              <a:spcBef>
                <a:spcPts val="0"/>
              </a:spcBef>
              <a:spcAft>
                <a:spcPts val="0"/>
              </a:spcAft>
              <a:buNone/>
            </a:pPr>
            <a:fld id="{00000000-1234-1234-1234-123412341234}" type="slidenum">
              <a:rPr lang="tr" smtClean="0"/>
              <a:pPr marL="0" lvl="0" indent="0">
                <a:spcBef>
                  <a:spcPts val="0"/>
                </a:spcBef>
                <a:spcAft>
                  <a:spcPts val="0"/>
                </a:spcAft>
                <a:buNone/>
              </a:pPr>
              <a:t>‹#›</a:t>
            </a:fld>
            <a:endParaRPr lang="tr"/>
          </a:p>
        </p:txBody>
      </p:sp>
      <p:cxnSp>
        <p:nvCxnSpPr>
          <p:cNvPr id="10" name="Straight Connector 9"/>
          <p:cNvCxnSpPr/>
          <p:nvPr/>
        </p:nvCxnSpPr>
        <p:spPr>
          <a:xfrm>
            <a:off x="895149" y="1303384"/>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9136410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upport.google.com/meet/answer/7317473?hl=tr"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253627" y="363893"/>
            <a:ext cx="6721889" cy="1444902"/>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tr-TR" b="1" dirty="0" smtClean="0"/>
              <a:t>CANVA KULLANIMI</a:t>
            </a:r>
            <a:endParaRPr b="1" dirty="0"/>
          </a:p>
        </p:txBody>
      </p:sp>
      <p:pic>
        <p:nvPicPr>
          <p:cNvPr id="2" name="Picture 2" descr="Ücretsiz İşbirliği Yapın ve Muhteşem Grafik Tasarımlar Oluşturu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62072" y="1630172"/>
            <a:ext cx="1905000" cy="1905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etin kutusu 2"/>
          <p:cNvSpPr txBox="1"/>
          <p:nvPr/>
        </p:nvSpPr>
        <p:spPr>
          <a:xfrm>
            <a:off x="3130227" y="3778898"/>
            <a:ext cx="3286477" cy="646331"/>
          </a:xfrm>
          <a:prstGeom prst="rect">
            <a:avLst/>
          </a:prstGeom>
          <a:noFill/>
        </p:spPr>
        <p:txBody>
          <a:bodyPr wrap="none" rtlCol="0">
            <a:spAutoFit/>
          </a:bodyPr>
          <a:lstStyle/>
          <a:p>
            <a:pPr algn="ctr"/>
            <a:r>
              <a:rPr lang="tr-TR" dirty="0" smtClean="0"/>
              <a:t>Samsun İl Milli Eğitim Müdürlüğü</a:t>
            </a:r>
          </a:p>
          <a:p>
            <a:pPr algn="ctr"/>
            <a:r>
              <a:rPr lang="tr-TR" dirty="0" smtClean="0"/>
              <a:t>Ağustos 2020</a:t>
            </a:r>
            <a:endParaRPr lang="tr-T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Mobil </a:t>
            </a:r>
            <a:r>
              <a:rPr lang="tr-TR" dirty="0" err="1" smtClean="0"/>
              <a:t>Canva</a:t>
            </a:r>
            <a:r>
              <a:rPr lang="tr-TR" dirty="0" smtClean="0"/>
              <a:t> Uygulaması Giriş kısmı tıpkı web sitesinden girişte olduğu gibi ister </a:t>
            </a:r>
            <a:r>
              <a:rPr lang="tr-TR" dirty="0" err="1" smtClean="0"/>
              <a:t>facebook</a:t>
            </a:r>
            <a:r>
              <a:rPr lang="tr-TR" dirty="0" smtClean="0"/>
              <a:t>, </a:t>
            </a:r>
            <a:r>
              <a:rPr lang="tr-TR" dirty="0" err="1" smtClean="0"/>
              <a:t>google</a:t>
            </a:r>
            <a:r>
              <a:rPr lang="tr-TR" dirty="0" smtClean="0"/>
              <a:t> gibi hesaplarla direk kaydolarak giriş işlemi sağlayabilirsiniz. İsterseniz E-Posta Adresi ile kayıt olup E-Posta ile giriş işlemi sağlayabilirsiniz.</a:t>
            </a:r>
            <a:endParaRPr lang="tr-TR" dirty="0"/>
          </a:p>
        </p:txBody>
      </p:sp>
      <p:pic>
        <p:nvPicPr>
          <p:cNvPr id="8194" name="Picture 2" descr="F:\meet\d6807a20-0f1f-4a9e-a8b6-8a25688a1c08.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95700" y="1320800"/>
            <a:ext cx="2423160" cy="34112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3154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omputer\Desktop\Google Meet Sunu\canva1.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1" y="998220"/>
            <a:ext cx="9144431" cy="381213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Dikdörtgen 5"/>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err="1" smtClean="0"/>
              <a:t>Canva</a:t>
            </a:r>
            <a:r>
              <a:rPr lang="tr-TR" dirty="0" smtClean="0"/>
              <a:t> sitesine giriş yaptığınızda sizi aşağıdaki gibi bir sayfa karşılayacak. </a:t>
            </a:r>
            <a:endParaRPr lang="tr-TR" dirty="0"/>
          </a:p>
        </p:txBody>
      </p:sp>
    </p:spTree>
    <p:extLst>
      <p:ext uri="{BB962C8B-B14F-4D97-AF65-F5344CB8AC3E}">
        <p14:creationId xmlns:p14="http://schemas.microsoft.com/office/powerpoint/2010/main" xmlns="" val="3300677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Tüm tasarımlarınız sekmesinde daha önce gerçekleştirmiş olduğunuz tasarımlarınızı görebilirsiniz.</a:t>
            </a:r>
            <a:endParaRPr lang="tr-TR"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726" b="22343"/>
          <a:stretch/>
        </p:blipFill>
        <p:spPr bwMode="auto">
          <a:xfrm>
            <a:off x="0" y="1320801"/>
            <a:ext cx="9145292" cy="33883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048595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Marka Kiti sekmesinde </a:t>
            </a:r>
            <a:r>
              <a:rPr lang="tr-TR" dirty="0" err="1" smtClean="0"/>
              <a:t>canva’nın</a:t>
            </a:r>
            <a:r>
              <a:rPr lang="tr-TR" dirty="0" smtClean="0"/>
              <a:t> ücretli versiyonuna yükseltebilir. kendi marka logolarınızı tasarlayabilir ya da marka renleri ve yazı tiplerinizi belirleyebilirsiniz. Böylece sürekli kullandığınız bir logo veya yazı tipi varsa buradan kolaylıkla ulaşabilir ve bunları tasarımlarınızda kolaylıkla kullanabilirsiniz</a:t>
            </a:r>
            <a:r>
              <a:rPr lang="tr-TR" u="sng" dirty="0" smtClean="0"/>
              <a:t>. (Marka kiti bölümü ücretli versiyon için geçerlidir)</a:t>
            </a:r>
            <a:endParaRPr lang="tr-TR" u="sng"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913" b="5491"/>
          <a:stretch/>
        </p:blipFill>
        <p:spPr bwMode="auto">
          <a:xfrm>
            <a:off x="0" y="1379220"/>
            <a:ext cx="9144000" cy="34899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023284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Ekip Oluşturun sekmesinde bir ekip kurabilir. Tasarımlarınızı ekip arkadaşlarınızla site üzerinden paylaşabilirsiniz. </a:t>
            </a:r>
            <a:endParaRPr lang="tr-TR"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9499" b="4665"/>
          <a:stretch/>
        </p:blipFill>
        <p:spPr bwMode="auto">
          <a:xfrm>
            <a:off x="0" y="1320800"/>
            <a:ext cx="9144000" cy="36721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36961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Tüm klasörler sekmesinde ise </a:t>
            </a:r>
            <a:r>
              <a:rPr lang="tr-TR" dirty="0" err="1" smtClean="0"/>
              <a:t>canva</a:t>
            </a:r>
            <a:r>
              <a:rPr lang="tr-TR" dirty="0" smtClean="0"/>
              <a:t> sitesi içerisinde yapmış olduğunuz tüm işlemlere ulaşabilirsiniz. Tasarımlarınıza, satın aldıklarınıza, beğendiklerinize </a:t>
            </a:r>
            <a:r>
              <a:rPr lang="tr-TR" dirty="0" err="1" smtClean="0"/>
              <a:t>v.s</a:t>
            </a:r>
            <a:endParaRPr lang="tr-TR"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10159" b="25679"/>
          <a:stretch/>
        </p:blipFill>
        <p:spPr bwMode="auto">
          <a:xfrm>
            <a:off x="0" y="1320800"/>
            <a:ext cx="9144000" cy="33001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585855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omputer\Desktop\Google Meet Sunu\canva2.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616" b="8007"/>
          <a:stretch/>
        </p:blipFill>
        <p:spPr bwMode="auto">
          <a:xfrm>
            <a:off x="0" y="804153"/>
            <a:ext cx="9144000"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Dikdörtgen 2"/>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«Tasarım oluşturun» butonuna bastığınızda hangi tür tasarım oluşturmak istediğiniz ile ilgili</a:t>
            </a:r>
          </a:p>
          <a:p>
            <a:pPr algn="ctr"/>
            <a:r>
              <a:rPr lang="tr-TR" dirty="0" smtClean="0"/>
              <a:t>Boyut Şablonları çıkıyor oluşturmak istediğiniz şablonu veya özel boyutlar ile istediğiniz boyutta tasarımlar gerçekleştirebilirsiniz. Gerisi sizin yaratıcılığınıza kalmış.</a:t>
            </a:r>
            <a:endParaRPr lang="tr-TR" dirty="0"/>
          </a:p>
        </p:txBody>
      </p:sp>
    </p:spTree>
    <p:extLst>
      <p:ext uri="{BB962C8B-B14F-4D97-AF65-F5344CB8AC3E}">
        <p14:creationId xmlns:p14="http://schemas.microsoft.com/office/powerpoint/2010/main" xmlns="" val="17456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omputer\Desktop\Google Meet Sunu\canva3.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812"/>
          <a:stretch/>
        </p:blipFill>
        <p:spPr bwMode="auto">
          <a:xfrm>
            <a:off x="0" y="765243"/>
            <a:ext cx="9210861" cy="398092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Tasarım kısmında örneğin bir afiş hazırlayacak olalım. Şablonlar sekmesinde sizin için önceden hazırlanmış afiş şablonlarına ulaşabilirsiniz. Bunlar üzerinde değişiklik yaparak hızlıca bir afiş tasarlayabilirsiniz.</a:t>
            </a:r>
            <a:endParaRPr lang="tr-TR" dirty="0"/>
          </a:p>
        </p:txBody>
      </p:sp>
      <p:sp>
        <p:nvSpPr>
          <p:cNvPr id="5" name="5-Nokta Yıldız 4"/>
          <p:cNvSpPr/>
          <p:nvPr/>
        </p:nvSpPr>
        <p:spPr>
          <a:xfrm rot="1093401">
            <a:off x="-64206" y="823281"/>
            <a:ext cx="448065" cy="479356"/>
          </a:xfrm>
          <a:prstGeom prst="star5">
            <a:avLst/>
          </a:prstGeom>
          <a:noFill/>
          <a:ln w="57150">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1831229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omputer\Desktop\Google Meet Sunu\canva4.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6304"/>
          <a:stretch/>
        </p:blipFill>
        <p:spPr bwMode="auto">
          <a:xfrm>
            <a:off x="0" y="758757"/>
            <a:ext cx="9144000" cy="406611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Kendi görsellerinizi veya videolarınızı tasarımınıza dahil etmek için yüklemeler sekmesini kullanabilirsiniz.</a:t>
            </a:r>
            <a:endParaRPr lang="tr-TR" dirty="0"/>
          </a:p>
        </p:txBody>
      </p:sp>
    </p:spTree>
    <p:extLst>
      <p:ext uri="{BB962C8B-B14F-4D97-AF65-F5344CB8AC3E}">
        <p14:creationId xmlns:p14="http://schemas.microsoft.com/office/powerpoint/2010/main" xmlns="" val="2235210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omputer\Desktop\Google Meet Sunu\canva5.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791182"/>
            <a:ext cx="9144000" cy="399853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Dikdörtgen 3"/>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Fotoğraf Sekmesinde tasarımınıza fotoğraf eklemek için </a:t>
            </a:r>
            <a:r>
              <a:rPr lang="tr-TR" dirty="0" err="1" smtClean="0"/>
              <a:t>canva</a:t>
            </a:r>
            <a:r>
              <a:rPr lang="tr-TR" dirty="0" smtClean="0"/>
              <a:t> size hazır ücretsiz veya ücretli fotolarda sunmaktadır. Burada istediğiniz fotoğrafı tasarımınıza ekleyebilirsiniz.</a:t>
            </a:r>
            <a:endParaRPr lang="tr-TR" dirty="0"/>
          </a:p>
        </p:txBody>
      </p:sp>
    </p:spTree>
    <p:extLst>
      <p:ext uri="{BB962C8B-B14F-4D97-AF65-F5344CB8AC3E}">
        <p14:creationId xmlns:p14="http://schemas.microsoft.com/office/powerpoint/2010/main" xmlns="" val="2695555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5"/>
          <p:cNvSpPr>
            <a:spLocks noChangeArrowheads="1"/>
          </p:cNvSpPr>
          <p:nvPr/>
        </p:nvSpPr>
        <p:spPr bwMode="auto">
          <a:xfrm>
            <a:off x="316706" y="370448"/>
            <a:ext cx="8569037" cy="773258"/>
          </a:xfrm>
          <a:prstGeom prst="rect">
            <a:avLst/>
          </a:prstGeom>
          <a:solidFill>
            <a:srgbClr val="F6F6F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9522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tr-TR" altLang="tr-TR" sz="3600" b="0" i="0" u="none" strike="noStrike" cap="none" normalizeH="0" baseline="0" dirty="0" smtClean="0">
                <a:ln>
                  <a:noFill/>
                </a:ln>
                <a:solidFill>
                  <a:srgbClr val="202124"/>
                </a:solidFill>
                <a:effectLst/>
                <a:latin typeface="Google Sans"/>
              </a:rPr>
              <a:t>  </a:t>
            </a:r>
            <a:r>
              <a:rPr kumimoji="0" lang="tr-TR" altLang="tr-TR" sz="3800" b="0" i="0" u="none" strike="noStrike" cap="none" normalizeH="0" baseline="0" dirty="0" smtClean="0">
                <a:ln>
                  <a:noFill/>
                </a:ln>
                <a:solidFill>
                  <a:srgbClr val="202124"/>
                </a:solidFill>
                <a:effectLst/>
                <a:latin typeface="Google Sans"/>
              </a:rPr>
              <a:t> </a:t>
            </a:r>
            <a:r>
              <a:rPr kumimoji="0" lang="tr-TR" altLang="tr-TR" sz="3600" b="0" i="0" u="none" strike="noStrike" cap="none" normalizeH="0" baseline="0" dirty="0" smtClean="0">
                <a:ln>
                  <a:noFill/>
                </a:ln>
                <a:solidFill>
                  <a:srgbClr val="202124"/>
                </a:solidFill>
                <a:effectLst/>
                <a:latin typeface="Google Sans"/>
              </a:rPr>
              <a:t>    </a:t>
            </a:r>
            <a:r>
              <a:rPr kumimoji="0" lang="tr-TR" altLang="tr-TR" sz="3600" b="0" i="0" u="none" strike="noStrike" cap="none" normalizeH="0" baseline="0" dirty="0" err="1" smtClean="0">
                <a:ln>
                  <a:noFill/>
                </a:ln>
                <a:solidFill>
                  <a:srgbClr val="202124"/>
                </a:solidFill>
                <a:effectLst/>
                <a:latin typeface="Google Sans"/>
              </a:rPr>
              <a:t>Canva</a:t>
            </a:r>
            <a:r>
              <a:rPr kumimoji="0" lang="tr-TR" altLang="tr-TR" sz="3600" b="0" i="0" u="none" strike="noStrike" cap="none" normalizeH="0" baseline="0" dirty="0" smtClean="0">
                <a:ln>
                  <a:noFill/>
                </a:ln>
                <a:solidFill>
                  <a:srgbClr val="202124"/>
                </a:solidFill>
                <a:effectLst/>
                <a:latin typeface="Google Sans"/>
              </a:rPr>
              <a:t> Nedir?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600" b="0" i="0" u="none" strike="noStrike" cap="none" normalizeH="0" baseline="0" dirty="0" smtClean="0">
              <a:ln>
                <a:noFill/>
              </a:ln>
              <a:solidFill>
                <a:schemeClr val="tx1"/>
              </a:solidFill>
              <a:effectLst/>
            </a:endParaRPr>
          </a:p>
        </p:txBody>
      </p:sp>
      <p:sp>
        <p:nvSpPr>
          <p:cNvPr id="14" name="Metin kutusu 13"/>
          <p:cNvSpPr txBox="1"/>
          <p:nvPr/>
        </p:nvSpPr>
        <p:spPr>
          <a:xfrm>
            <a:off x="747712" y="1466419"/>
            <a:ext cx="8095037" cy="1815882"/>
          </a:xfrm>
          <a:prstGeom prst="rect">
            <a:avLst/>
          </a:prstGeom>
          <a:noFill/>
        </p:spPr>
        <p:txBody>
          <a:bodyPr wrap="none" rtlCol="0">
            <a:spAutoFit/>
          </a:bodyPr>
          <a:lstStyle/>
          <a:p>
            <a:pPr lvl="0"/>
            <a:r>
              <a:rPr lang="tr-TR" sz="1400" dirty="0" err="1" smtClean="0"/>
              <a:t>Canva</a:t>
            </a:r>
            <a:r>
              <a:rPr lang="tr-TR" sz="1400" dirty="0"/>
              <a:t>, </a:t>
            </a:r>
            <a:r>
              <a:rPr lang="tr-TR" sz="1400" b="1" dirty="0"/>
              <a:t>ücretsiz </a:t>
            </a:r>
            <a:r>
              <a:rPr lang="tr-TR" sz="1400" dirty="0"/>
              <a:t>bir </a:t>
            </a:r>
            <a:r>
              <a:rPr lang="tr-TR" sz="1400" b="1" dirty="0"/>
              <a:t>web tabanlı tasarım uygulaması</a:t>
            </a:r>
            <a:r>
              <a:rPr lang="tr-TR" sz="1400" dirty="0"/>
              <a:t>dır. </a:t>
            </a:r>
            <a:r>
              <a:rPr lang="tr-TR" sz="1400" dirty="0" err="1"/>
              <a:t>İnfografik</a:t>
            </a:r>
            <a:r>
              <a:rPr lang="tr-TR" sz="1400" dirty="0"/>
              <a:t>, poster, sunum, davetiye, kart, reklam ya </a:t>
            </a:r>
            <a:r>
              <a:rPr lang="tr-TR" sz="1400" dirty="0" smtClean="0"/>
              <a:t>da</a:t>
            </a:r>
          </a:p>
          <a:p>
            <a:pPr lvl="0"/>
            <a:r>
              <a:rPr lang="tr-TR" sz="1400" dirty="0" smtClean="0"/>
              <a:t> </a:t>
            </a:r>
            <a:r>
              <a:rPr lang="tr-TR" sz="1400" dirty="0"/>
              <a:t>sosyal medya gönderileri gibi birçok görseli profesyonel bir şekilde hazırlamanıza yardımcı olur</a:t>
            </a:r>
            <a:r>
              <a:rPr lang="tr-TR" sz="1400" dirty="0" smtClean="0"/>
              <a:t>.</a:t>
            </a:r>
          </a:p>
          <a:p>
            <a:pPr lvl="0"/>
            <a:r>
              <a:rPr lang="tr-TR" sz="1400" dirty="0" smtClean="0"/>
              <a:t> </a:t>
            </a:r>
            <a:r>
              <a:rPr lang="tr-TR" sz="1400" dirty="0"/>
              <a:t>Tasarım bildiğiniz üzere göreceli bir kavram. Elbette bazı kuralları var ama temelinde hayal gücüne bağlı. </a:t>
            </a:r>
            <a:endParaRPr lang="tr-TR" sz="1400" dirty="0" smtClean="0"/>
          </a:p>
          <a:p>
            <a:pPr lvl="0"/>
            <a:r>
              <a:rPr lang="tr-TR" sz="1400" dirty="0" smtClean="0"/>
              <a:t>Bazen </a:t>
            </a:r>
            <a:r>
              <a:rPr lang="tr-TR" sz="1400" dirty="0"/>
              <a:t>istediklerinizi söylemenize rağmen “işte budur” demek vakit alır. </a:t>
            </a:r>
            <a:endParaRPr lang="tr-TR" sz="1400" dirty="0" smtClean="0"/>
          </a:p>
          <a:p>
            <a:pPr lvl="0"/>
            <a:r>
              <a:rPr lang="tr-TR" sz="1400" dirty="0" smtClean="0"/>
              <a:t>Tasarım </a:t>
            </a:r>
            <a:r>
              <a:rPr lang="tr-TR" sz="1400" dirty="0"/>
              <a:t>bilmiyor olmanız da bu “işte </a:t>
            </a:r>
            <a:r>
              <a:rPr lang="tr-TR" sz="1400" dirty="0" err="1"/>
              <a:t>budur”a</a:t>
            </a:r>
            <a:r>
              <a:rPr lang="tr-TR" sz="1400" dirty="0"/>
              <a:t> ulaşamamanıza bir etken olabilir. </a:t>
            </a:r>
            <a:endParaRPr lang="tr-TR" sz="1400" dirty="0" smtClean="0"/>
          </a:p>
          <a:p>
            <a:pPr lvl="0"/>
            <a:r>
              <a:rPr lang="tr-TR" sz="1400" dirty="0" err="1" smtClean="0"/>
              <a:t>Canva</a:t>
            </a:r>
            <a:r>
              <a:rPr lang="tr-TR" sz="1400" dirty="0"/>
              <a:t>, size tam olarak bu konuda destek sağlıyor. </a:t>
            </a:r>
            <a:r>
              <a:rPr lang="tr-TR" sz="1400" dirty="0" err="1"/>
              <a:t>Canva’yı</a:t>
            </a:r>
            <a:r>
              <a:rPr lang="tr-TR" sz="1400" dirty="0"/>
              <a:t> kullanabilmek için mucize </a:t>
            </a:r>
            <a:r>
              <a:rPr lang="tr-TR" sz="1400" dirty="0" smtClean="0"/>
              <a:t>tasarım</a:t>
            </a:r>
          </a:p>
          <a:p>
            <a:pPr lvl="0"/>
            <a:r>
              <a:rPr lang="tr-TR" sz="1400" dirty="0" smtClean="0"/>
              <a:t> </a:t>
            </a:r>
            <a:r>
              <a:rPr lang="tr-TR" sz="1400" dirty="0"/>
              <a:t>bilgilerine sahip olmanıza gerek yok. Program zaten Türkçe ve içine girdiğiniz anda kullanım kolaylığı sağlıyor</a:t>
            </a:r>
            <a:r>
              <a:rPr lang="tr-TR" sz="1400" dirty="0" smtClean="0"/>
              <a:t>.</a:t>
            </a:r>
          </a:p>
          <a:p>
            <a:pPr lvl="0"/>
            <a:r>
              <a:rPr lang="tr-TR" sz="1400" dirty="0" smtClean="0"/>
              <a:t> </a:t>
            </a:r>
            <a:r>
              <a:rPr lang="tr-TR" sz="1400" dirty="0"/>
              <a:t>Sizin yapmanız gereken hayal gücünüzü çalıştırmak ve tüm bunları zahmetsizce tasarıma dökmek.</a:t>
            </a:r>
          </a:p>
        </p:txBody>
      </p:sp>
      <p:pic>
        <p:nvPicPr>
          <p:cNvPr id="8" name="Picture 2" descr="Ücretsiz İşbirliği Yapın ve Muhteşem Grafik Tasarımlar Oluşturu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8185" y="450666"/>
            <a:ext cx="612821" cy="6128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4101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xmlns="" val="0"/>
              </a:ext>
            </a:extLst>
          </a:blip>
          <a:srcRect t="7405"/>
          <a:stretch/>
        </p:blipFill>
        <p:spPr>
          <a:xfrm>
            <a:off x="0" y="804154"/>
            <a:ext cx="9144000" cy="3925008"/>
          </a:xfrm>
          <a:prstGeom prst="rect">
            <a:avLst/>
          </a:prstGeom>
        </p:spPr>
      </p:pic>
      <p:sp>
        <p:nvSpPr>
          <p:cNvPr id="8" name="Dikdörtgen 7"/>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Bileşenler Sekmesinde tasarımınıza hazır bileşenler </a:t>
            </a:r>
            <a:r>
              <a:rPr lang="tr-TR" dirty="0" err="1" smtClean="0"/>
              <a:t>emojiler</a:t>
            </a:r>
            <a:r>
              <a:rPr lang="tr-TR" dirty="0" smtClean="0"/>
              <a:t> ekleyebilirsiniz. Bu bileşenleri fotoğraflarla birleştirebilirsiniz.</a:t>
            </a:r>
            <a:endParaRPr lang="tr-TR" dirty="0"/>
          </a:p>
        </p:txBody>
      </p:sp>
    </p:spTree>
    <p:extLst>
      <p:ext uri="{BB962C8B-B14F-4D97-AF65-F5344CB8AC3E}">
        <p14:creationId xmlns:p14="http://schemas.microsoft.com/office/powerpoint/2010/main" xmlns="" val="17706353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04153"/>
            <a:ext cx="9144000" cy="4194224"/>
          </a:xfrm>
          <a:prstGeom prst="rect">
            <a:avLst/>
          </a:prstGeom>
        </p:spPr>
      </p:pic>
      <p:sp>
        <p:nvSpPr>
          <p:cNvPr id="5" name="Dikdörtgen 4"/>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Metin sekmesinde ise farklı stillerde yazı tipleri hazır olarak size sunulmakta.</a:t>
            </a:r>
            <a:endParaRPr lang="tr-TR" dirty="0"/>
          </a:p>
        </p:txBody>
      </p:sp>
    </p:spTree>
    <p:extLst>
      <p:ext uri="{BB962C8B-B14F-4D97-AF65-F5344CB8AC3E}">
        <p14:creationId xmlns:p14="http://schemas.microsoft.com/office/powerpoint/2010/main" xmlns="" val="134484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04152"/>
            <a:ext cx="9144000" cy="4118043"/>
          </a:xfrm>
          <a:prstGeom prst="rect">
            <a:avLst/>
          </a:prstGeom>
        </p:spPr>
      </p:pic>
      <p:sp>
        <p:nvSpPr>
          <p:cNvPr id="5" name="Dikdörtgen 4"/>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Videolar sekmesinde tasarımınıza hazır videolar sunmakta tasarımınız ile alakalı videoları bulup tasarımınıza dahil edebilirsiniz. </a:t>
            </a:r>
            <a:r>
              <a:rPr lang="tr-TR" dirty="0" err="1" smtClean="0"/>
              <a:t>Canva’da</a:t>
            </a:r>
            <a:r>
              <a:rPr lang="tr-TR" dirty="0" smtClean="0"/>
              <a:t> sunum ve de video </a:t>
            </a:r>
            <a:r>
              <a:rPr lang="tr-TR" dirty="0" err="1" smtClean="0"/>
              <a:t>tasarımıda</a:t>
            </a:r>
            <a:r>
              <a:rPr lang="tr-TR" dirty="0" smtClean="0"/>
              <a:t> gerçekleştirebilirsiniz.</a:t>
            </a:r>
            <a:endParaRPr lang="tr-TR" dirty="0"/>
          </a:p>
        </p:txBody>
      </p:sp>
    </p:spTree>
    <p:extLst>
      <p:ext uri="{BB962C8B-B14F-4D97-AF65-F5344CB8AC3E}">
        <p14:creationId xmlns:p14="http://schemas.microsoft.com/office/powerpoint/2010/main" xmlns="" val="29858991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804153"/>
            <a:ext cx="9144000" cy="4000076"/>
          </a:xfrm>
          <a:prstGeom prst="rect">
            <a:avLst/>
          </a:prstGeom>
        </p:spPr>
      </p:pic>
      <p:sp>
        <p:nvSpPr>
          <p:cNvPr id="5" name="Dikdörtgen 4"/>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Arka plan sekmesinde yine tasarımınız için hazır arka plan tasarımları mevcut</a:t>
            </a:r>
            <a:endParaRPr lang="tr-TR" dirty="0"/>
          </a:p>
        </p:txBody>
      </p:sp>
    </p:spTree>
    <p:extLst>
      <p:ext uri="{BB962C8B-B14F-4D97-AF65-F5344CB8AC3E}">
        <p14:creationId xmlns:p14="http://schemas.microsoft.com/office/powerpoint/2010/main" xmlns="" val="2334848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extLst>
              <a:ext uri="{28A0092B-C50C-407E-A947-70E740481C1C}">
                <a14:useLocalDpi xmlns:a14="http://schemas.microsoft.com/office/drawing/2010/main" xmlns="" val="0"/>
              </a:ext>
            </a:extLst>
          </a:blip>
          <a:srcRect t="7874"/>
          <a:stretch/>
        </p:blipFill>
        <p:spPr>
          <a:xfrm>
            <a:off x="0" y="804154"/>
            <a:ext cx="9144000" cy="3972634"/>
          </a:xfrm>
          <a:prstGeom prst="rect">
            <a:avLst/>
          </a:prstGeom>
        </p:spPr>
      </p:pic>
      <p:sp>
        <p:nvSpPr>
          <p:cNvPr id="5" name="Dikdörtgen 4"/>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Daha Fazla sekmesinde tasarımlarınızı entegre uygulamalarınızda direk paylaşabilirsiniz.</a:t>
            </a:r>
            <a:endParaRPr lang="tr-TR" dirty="0"/>
          </a:p>
        </p:txBody>
      </p:sp>
    </p:spTree>
    <p:extLst>
      <p:ext uri="{BB962C8B-B14F-4D97-AF65-F5344CB8AC3E}">
        <p14:creationId xmlns:p14="http://schemas.microsoft.com/office/powerpoint/2010/main" xmlns="" val="40921188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rotWithShape="1">
          <a:blip r:embed="rId2">
            <a:extLst>
              <a:ext uri="{28A0092B-C50C-407E-A947-70E740481C1C}">
                <a14:useLocalDpi xmlns:a14="http://schemas.microsoft.com/office/drawing/2010/main" xmlns="" val="0"/>
              </a:ext>
            </a:extLst>
          </a:blip>
          <a:srcRect t="7874"/>
          <a:stretch/>
        </p:blipFill>
        <p:spPr>
          <a:xfrm>
            <a:off x="0" y="804154"/>
            <a:ext cx="9144000" cy="3972634"/>
          </a:xfrm>
          <a:prstGeom prst="rect">
            <a:avLst/>
          </a:prstGeom>
        </p:spPr>
      </p:pic>
      <p:sp>
        <p:nvSpPr>
          <p:cNvPr id="5" name="Dikdörtgen 4"/>
          <p:cNvSpPr/>
          <p:nvPr/>
        </p:nvSpPr>
        <p:spPr>
          <a:xfrm>
            <a:off x="0" y="0"/>
            <a:ext cx="9144000" cy="804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Tasarımlarınızda eklemiş olduğunuz bütün varyasyonlar için Efekt verebilir, filtre uygulayabilir, boyutunu </a:t>
            </a:r>
            <a:r>
              <a:rPr lang="tr-TR" dirty="0" err="1" smtClean="0"/>
              <a:t>yapılandılabilir</a:t>
            </a:r>
            <a:r>
              <a:rPr lang="tr-TR" dirty="0" smtClean="0"/>
              <a:t>, istediğiniz yöne döndürebilirsiniz.</a:t>
            </a:r>
            <a:endParaRPr lang="tr-TR" dirty="0"/>
          </a:p>
        </p:txBody>
      </p:sp>
      <p:sp>
        <p:nvSpPr>
          <p:cNvPr id="6" name="Dikdörtgen 5"/>
          <p:cNvSpPr/>
          <p:nvPr/>
        </p:nvSpPr>
        <p:spPr>
          <a:xfrm>
            <a:off x="2292160" y="960769"/>
            <a:ext cx="2467907" cy="174611"/>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xmlns="" val="10635648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482916" y="1722591"/>
            <a:ext cx="2548233" cy="572700"/>
          </a:xfrm>
        </p:spPr>
        <p:txBody>
          <a:bodyPr>
            <a:normAutofit fontScale="90000"/>
          </a:bodyPr>
          <a:lstStyle/>
          <a:p>
            <a:r>
              <a:rPr lang="tr-TR" dirty="0" smtClean="0"/>
              <a:t>TEŞEKKÜRLER</a:t>
            </a:r>
            <a:endParaRPr lang="tr-TR" dirty="0"/>
          </a:p>
        </p:txBody>
      </p:sp>
    </p:spTree>
    <p:extLst>
      <p:ext uri="{BB962C8B-B14F-4D97-AF65-F5344CB8AC3E}">
        <p14:creationId xmlns:p14="http://schemas.microsoft.com/office/powerpoint/2010/main" xmlns="" val="758648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5"/>
          <p:cNvSpPr>
            <a:spLocks noChangeArrowheads="1"/>
          </p:cNvSpPr>
          <p:nvPr/>
        </p:nvSpPr>
        <p:spPr bwMode="auto">
          <a:xfrm>
            <a:off x="316706" y="370448"/>
            <a:ext cx="8569037" cy="773258"/>
          </a:xfrm>
          <a:prstGeom prst="rect">
            <a:avLst/>
          </a:prstGeom>
          <a:solidFill>
            <a:srgbClr val="F6F6F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9522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kumimoji="0" lang="tr-TR" altLang="tr-TR" sz="3600" b="0" i="0" u="none" strike="noStrike" cap="none" normalizeH="0" baseline="0" dirty="0" smtClean="0">
                <a:ln>
                  <a:noFill/>
                </a:ln>
                <a:solidFill>
                  <a:srgbClr val="202124"/>
                </a:solidFill>
                <a:effectLst/>
                <a:latin typeface="Google Sans"/>
              </a:rPr>
              <a:t>  </a:t>
            </a:r>
            <a:r>
              <a:rPr kumimoji="0" lang="tr-TR" altLang="tr-TR" sz="3800" b="0" i="0" u="none" strike="noStrike" cap="none" normalizeH="0" baseline="0" dirty="0" smtClean="0">
                <a:ln>
                  <a:noFill/>
                </a:ln>
                <a:solidFill>
                  <a:srgbClr val="202124"/>
                </a:solidFill>
                <a:effectLst/>
                <a:latin typeface="Google Sans"/>
              </a:rPr>
              <a:t> </a:t>
            </a:r>
            <a:r>
              <a:rPr kumimoji="0" lang="tr-TR" altLang="tr-TR" sz="3600" b="0" i="0" u="none" strike="noStrike" cap="none" normalizeH="0" baseline="0" dirty="0" smtClean="0">
                <a:ln>
                  <a:noFill/>
                </a:ln>
                <a:solidFill>
                  <a:srgbClr val="202124"/>
                </a:solidFill>
                <a:effectLst/>
                <a:latin typeface="Google Sans"/>
              </a:rPr>
              <a:t>    </a:t>
            </a:r>
            <a:r>
              <a:rPr lang="tr-TR" dirty="0"/>
              <a:t>Herhangi bir şey yüklememe gerek var mı?</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600" b="0" i="0" u="none" strike="noStrike" cap="none" normalizeH="0" baseline="0" dirty="0" smtClean="0">
              <a:ln>
                <a:noFill/>
              </a:ln>
              <a:solidFill>
                <a:schemeClr val="tx1"/>
              </a:solidFill>
              <a:effectLst/>
            </a:endParaRPr>
          </a:p>
        </p:txBody>
      </p:sp>
      <p:sp>
        <p:nvSpPr>
          <p:cNvPr id="6" name="Metin kutusu 5"/>
          <p:cNvSpPr txBox="1"/>
          <p:nvPr/>
        </p:nvSpPr>
        <p:spPr>
          <a:xfrm>
            <a:off x="399616" y="1584182"/>
            <a:ext cx="8403216" cy="1477328"/>
          </a:xfrm>
          <a:prstGeom prst="rect">
            <a:avLst/>
          </a:prstGeom>
          <a:noFill/>
        </p:spPr>
        <p:txBody>
          <a:bodyPr wrap="square" rtlCol="0">
            <a:spAutoFit/>
          </a:bodyPr>
          <a:lstStyle/>
          <a:p>
            <a:pPr marL="285750" lvl="0" indent="-285750">
              <a:buFont typeface="Arial" panose="020B0604020202020204" pitchFamily="34" charset="0"/>
              <a:buChar char="•"/>
            </a:pPr>
            <a:r>
              <a:rPr lang="tr-TR" dirty="0" err="1"/>
              <a:t>Chrome</a:t>
            </a:r>
            <a:r>
              <a:rPr lang="tr-TR" dirty="0"/>
              <a:t>, </a:t>
            </a:r>
            <a:r>
              <a:rPr lang="tr-TR" dirty="0" err="1"/>
              <a:t>Firefox</a:t>
            </a:r>
            <a:r>
              <a:rPr lang="tr-TR" dirty="0"/>
              <a:t>, Safari ve yeni </a:t>
            </a:r>
            <a:r>
              <a:rPr lang="tr-TR" dirty="0" err="1"/>
              <a:t>Edge'de</a:t>
            </a:r>
            <a:r>
              <a:rPr lang="tr-TR" dirty="0"/>
              <a:t> herhangi bir eklenti veya yazılım yüklenmesi gerekmez. </a:t>
            </a:r>
            <a:endParaRPr lang="tr-TR" dirty="0" smtClean="0"/>
          </a:p>
          <a:p>
            <a:pPr marL="285750" lvl="0" indent="-285750">
              <a:buFont typeface="Arial" panose="020B0604020202020204" pitchFamily="34" charset="0"/>
              <a:buChar char="•"/>
            </a:pPr>
            <a:r>
              <a:rPr lang="tr-TR" dirty="0" err="1" smtClean="0"/>
              <a:t>Canva</a:t>
            </a:r>
            <a:r>
              <a:rPr lang="tr-TR" dirty="0" smtClean="0"/>
              <a:t>, </a:t>
            </a:r>
            <a:r>
              <a:rPr lang="tr-TR" dirty="0"/>
              <a:t>söz konusu </a:t>
            </a:r>
            <a:r>
              <a:rPr lang="tr-TR" dirty="0">
                <a:hlinkClick r:id="rId2"/>
              </a:rPr>
              <a:t>tarayıcılarda</a:t>
            </a:r>
            <a:r>
              <a:rPr lang="tr-TR" dirty="0"/>
              <a:t> tüm işlevleriyle çalışır. </a:t>
            </a:r>
            <a:endParaRPr lang="tr-TR" dirty="0" smtClean="0"/>
          </a:p>
          <a:p>
            <a:pPr marL="285750" lvl="0" indent="-285750">
              <a:buFont typeface="Arial" panose="020B0604020202020204" pitchFamily="34" charset="0"/>
              <a:buChar char="•"/>
            </a:pPr>
            <a:r>
              <a:rPr lang="tr-TR" dirty="0" smtClean="0"/>
              <a:t>Mobil </a:t>
            </a:r>
            <a:r>
              <a:rPr lang="tr-TR" dirty="0"/>
              <a:t>cihazlarda ise </a:t>
            </a:r>
            <a:r>
              <a:rPr lang="tr-TR" dirty="0" smtClean="0"/>
              <a:t>hem tarayıcılardan </a:t>
            </a:r>
            <a:r>
              <a:rPr lang="tr-TR" dirty="0" err="1" smtClean="0"/>
              <a:t>kullabileceğiniz</a:t>
            </a:r>
            <a:r>
              <a:rPr lang="tr-TR" dirty="0" smtClean="0"/>
              <a:t> gibi hem de Apple </a:t>
            </a:r>
            <a:r>
              <a:rPr lang="tr-TR" dirty="0" err="1"/>
              <a:t>App</a:t>
            </a:r>
            <a:r>
              <a:rPr lang="tr-TR" dirty="0"/>
              <a:t> </a:t>
            </a:r>
            <a:r>
              <a:rPr lang="tr-TR" dirty="0" err="1"/>
              <a:t>Store</a:t>
            </a:r>
            <a:r>
              <a:rPr lang="tr-TR" dirty="0"/>
              <a:t> veya Google Play </a:t>
            </a:r>
            <a:r>
              <a:rPr lang="tr-TR" dirty="0" err="1"/>
              <a:t>Store'dan</a:t>
            </a:r>
            <a:r>
              <a:rPr lang="tr-TR" dirty="0"/>
              <a:t> </a:t>
            </a:r>
            <a:r>
              <a:rPr lang="tr-TR" dirty="0" err="1" smtClean="0"/>
              <a:t>Canva</a:t>
            </a:r>
            <a:r>
              <a:rPr lang="tr-TR" dirty="0" smtClean="0"/>
              <a:t> uygulamasını indirerek kullanabilirsiniz.</a:t>
            </a:r>
            <a:endParaRPr lang="tr-TR" dirty="0"/>
          </a:p>
        </p:txBody>
      </p:sp>
      <p:pic>
        <p:nvPicPr>
          <p:cNvPr id="7" name="Picture 2" descr="Ücretsiz İşbirliği Yapın ve Muhteşem Grafik Tasarımlar Oluşturu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9616" y="450666"/>
            <a:ext cx="612821" cy="6128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3254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9144000" cy="93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Bir Web tarayıcıdan (</a:t>
            </a:r>
            <a:r>
              <a:rPr lang="tr-TR" dirty="0" err="1" smtClean="0"/>
              <a:t>Chrome</a:t>
            </a:r>
            <a:r>
              <a:rPr lang="tr-TR" dirty="0" smtClean="0"/>
              <a:t>, </a:t>
            </a:r>
            <a:r>
              <a:rPr lang="tr-TR" dirty="0" err="1" smtClean="0"/>
              <a:t>Firefox</a:t>
            </a:r>
            <a:r>
              <a:rPr lang="tr-TR" dirty="0" smtClean="0"/>
              <a:t> </a:t>
            </a:r>
            <a:r>
              <a:rPr lang="tr-TR" dirty="0" err="1" smtClean="0"/>
              <a:t>vs</a:t>
            </a:r>
            <a:r>
              <a:rPr lang="tr-TR" dirty="0" smtClean="0"/>
              <a:t>) canva.com sitesine girilir.</a:t>
            </a:r>
            <a:endParaRPr lang="tr-TR" dirty="0"/>
          </a:p>
        </p:txBody>
      </p:sp>
      <p:pic>
        <p:nvPicPr>
          <p:cNvPr id="4" name="Resim 3"/>
          <p:cNvPicPr>
            <a:picLocks noChangeAspect="1"/>
          </p:cNvPicPr>
          <p:nvPr/>
        </p:nvPicPr>
        <p:blipFill rotWithShape="1">
          <a:blip r:embed="rId2"/>
          <a:srcRect t="3690" b="9214"/>
          <a:stretch/>
        </p:blipFill>
        <p:spPr>
          <a:xfrm>
            <a:off x="0" y="931718"/>
            <a:ext cx="9143999" cy="4202365"/>
          </a:xfrm>
          <a:prstGeom prst="rect">
            <a:avLst/>
          </a:prstGeom>
        </p:spPr>
      </p:pic>
      <p:sp>
        <p:nvSpPr>
          <p:cNvPr id="2" name="Dikdörtgen 1"/>
          <p:cNvSpPr/>
          <p:nvPr/>
        </p:nvSpPr>
        <p:spPr>
          <a:xfrm>
            <a:off x="685800" y="931718"/>
            <a:ext cx="1112520" cy="203662"/>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xmlns="" val="19312431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9144000" cy="93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Kaydol butonu ile kayıt işlemi gerçekleştirilir.</a:t>
            </a:r>
            <a:endParaRPr lang="tr-TR" dirty="0"/>
          </a:p>
        </p:txBody>
      </p:sp>
      <p:pic>
        <p:nvPicPr>
          <p:cNvPr id="4" name="Resim 3"/>
          <p:cNvPicPr>
            <a:picLocks noChangeAspect="1"/>
          </p:cNvPicPr>
          <p:nvPr/>
        </p:nvPicPr>
        <p:blipFill rotWithShape="1">
          <a:blip r:embed="rId2"/>
          <a:srcRect t="3690" b="9214"/>
          <a:stretch/>
        </p:blipFill>
        <p:spPr>
          <a:xfrm>
            <a:off x="0" y="931718"/>
            <a:ext cx="9143999" cy="4202365"/>
          </a:xfrm>
          <a:prstGeom prst="rect">
            <a:avLst/>
          </a:prstGeom>
        </p:spPr>
      </p:pic>
      <p:sp>
        <p:nvSpPr>
          <p:cNvPr id="3" name="5-Nokta Yıldız 2"/>
          <p:cNvSpPr/>
          <p:nvPr/>
        </p:nvSpPr>
        <p:spPr>
          <a:xfrm rot="1093401">
            <a:off x="7970522" y="922020"/>
            <a:ext cx="1082040" cy="1100537"/>
          </a:xfrm>
          <a:prstGeom prst="star5">
            <a:avLst/>
          </a:prstGeom>
          <a:noFill/>
          <a:ln w="57150">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27290124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9144000" cy="93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Bilgisayarınızda Google hesabınız veya Facebook hesabınız kayıtlı ise direk Google veya </a:t>
            </a:r>
            <a:r>
              <a:rPr lang="tr-TR" dirty="0" err="1" smtClean="0"/>
              <a:t>facebook</a:t>
            </a:r>
            <a:r>
              <a:rPr lang="tr-TR" dirty="0" smtClean="0"/>
              <a:t> hesabı ile kaydolabilirsiniz. İkisi haricinde E –Posta ile kayıt seçeceğini kullanabilirsiniz.</a:t>
            </a:r>
            <a:endParaRPr lang="tr-TR" dirty="0"/>
          </a:p>
        </p:txBody>
      </p:sp>
      <p:pic>
        <p:nvPicPr>
          <p:cNvPr id="2" name="Resim 1"/>
          <p:cNvPicPr>
            <a:picLocks noChangeAspect="1"/>
          </p:cNvPicPr>
          <p:nvPr/>
        </p:nvPicPr>
        <p:blipFill rotWithShape="1">
          <a:blip r:embed="rId2"/>
          <a:srcRect t="16760" b="12129"/>
          <a:stretch/>
        </p:blipFill>
        <p:spPr>
          <a:xfrm>
            <a:off x="0" y="931718"/>
            <a:ext cx="9144000" cy="4211782"/>
          </a:xfrm>
          <a:prstGeom prst="rect">
            <a:avLst/>
          </a:prstGeom>
        </p:spPr>
      </p:pic>
      <p:sp>
        <p:nvSpPr>
          <p:cNvPr id="4" name="Dikdörtgen 3"/>
          <p:cNvSpPr/>
          <p:nvPr/>
        </p:nvSpPr>
        <p:spPr>
          <a:xfrm>
            <a:off x="3463290" y="1714567"/>
            <a:ext cx="2110740" cy="3558540"/>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6" name="5-Nokta Yıldız 5"/>
          <p:cNvSpPr/>
          <p:nvPr/>
        </p:nvSpPr>
        <p:spPr>
          <a:xfrm rot="1093401">
            <a:off x="2865119" y="1073308"/>
            <a:ext cx="1082040" cy="1100537"/>
          </a:xfrm>
          <a:prstGeom prst="star5">
            <a:avLst/>
          </a:prstGeom>
          <a:noFill/>
          <a:ln w="57150">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1704964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9144000" cy="93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Bilgilerinizi girerek ücretsiz kullanmaya başlayın butonu ile kayıt işlemi gerçekleştirilir.</a:t>
            </a:r>
            <a:endParaRPr lang="tr-TR" dirty="0"/>
          </a:p>
        </p:txBody>
      </p:sp>
      <p:pic>
        <p:nvPicPr>
          <p:cNvPr id="3" name="Resim 2"/>
          <p:cNvPicPr>
            <a:picLocks noChangeAspect="1"/>
          </p:cNvPicPr>
          <p:nvPr/>
        </p:nvPicPr>
        <p:blipFill rotWithShape="1">
          <a:blip r:embed="rId2"/>
          <a:srcRect t="14602" b="9788"/>
          <a:stretch/>
        </p:blipFill>
        <p:spPr>
          <a:xfrm>
            <a:off x="54172" y="844951"/>
            <a:ext cx="9089828" cy="4298549"/>
          </a:xfrm>
          <a:prstGeom prst="rect">
            <a:avLst/>
          </a:prstGeom>
        </p:spPr>
      </p:pic>
      <p:sp>
        <p:nvSpPr>
          <p:cNvPr id="4" name="Dikdörtgen 3"/>
          <p:cNvSpPr/>
          <p:nvPr/>
        </p:nvSpPr>
        <p:spPr>
          <a:xfrm>
            <a:off x="3459480" y="1135380"/>
            <a:ext cx="2110740" cy="3558540"/>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6" name="5-Nokta Yıldız 5"/>
          <p:cNvSpPr/>
          <p:nvPr/>
        </p:nvSpPr>
        <p:spPr>
          <a:xfrm rot="1093401">
            <a:off x="5029200" y="472440"/>
            <a:ext cx="1082040" cy="1100537"/>
          </a:xfrm>
          <a:prstGeom prst="star5">
            <a:avLst/>
          </a:prstGeom>
          <a:noFill/>
          <a:ln w="57150">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405790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0" y="0"/>
            <a:ext cx="9144000" cy="1320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Mobil de ise </a:t>
            </a:r>
            <a:r>
              <a:rPr lang="tr-TR" dirty="0" err="1" smtClean="0"/>
              <a:t>Andoid</a:t>
            </a:r>
            <a:r>
              <a:rPr lang="tr-TR" dirty="0" smtClean="0"/>
              <a:t> İşletim Sisteminde Play </a:t>
            </a:r>
            <a:r>
              <a:rPr lang="tr-TR" dirty="0" err="1" smtClean="0"/>
              <a:t>Store</a:t>
            </a:r>
            <a:r>
              <a:rPr lang="tr-TR" dirty="0" smtClean="0"/>
              <a:t> ‘a girerek </a:t>
            </a:r>
            <a:r>
              <a:rPr lang="tr-TR" dirty="0" err="1" smtClean="0"/>
              <a:t>canva</a:t>
            </a:r>
            <a:r>
              <a:rPr lang="tr-TR" dirty="0" smtClean="0"/>
              <a:t> uygulamasını indirebilirsiniz.</a:t>
            </a:r>
            <a:endParaRPr lang="tr-TR" dirty="0"/>
          </a:p>
        </p:txBody>
      </p:sp>
      <p:pic>
        <p:nvPicPr>
          <p:cNvPr id="6146" name="Picture 2" descr="F:\meet\5b3334fe-ed1c-49e6-8b2d-17696555c48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320800"/>
            <a:ext cx="1814286" cy="339598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5-Nokta Yıldız 5"/>
          <p:cNvSpPr/>
          <p:nvPr/>
        </p:nvSpPr>
        <p:spPr>
          <a:xfrm rot="1093401">
            <a:off x="944880" y="3238501"/>
            <a:ext cx="1082040" cy="1100537"/>
          </a:xfrm>
          <a:prstGeom prst="star5">
            <a:avLst/>
          </a:prstGeom>
          <a:noFill/>
          <a:ln w="57150">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sp>
        <p:nvSpPr>
          <p:cNvPr id="2" name="Dikdörtgen 1"/>
          <p:cNvSpPr/>
          <p:nvPr/>
        </p:nvSpPr>
        <p:spPr>
          <a:xfrm>
            <a:off x="3116580" y="1765919"/>
            <a:ext cx="4975860" cy="1252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PLAY STORE UYGULAMASINA GİRİNİZ</a:t>
            </a:r>
            <a:endParaRPr lang="tr-TR" dirty="0"/>
          </a:p>
        </p:txBody>
      </p:sp>
      <p:cxnSp>
        <p:nvCxnSpPr>
          <p:cNvPr id="7" name="Düz Ok Bağlayıcısı 6"/>
          <p:cNvCxnSpPr>
            <a:endCxn id="2" idx="1"/>
          </p:cNvCxnSpPr>
          <p:nvPr/>
        </p:nvCxnSpPr>
        <p:spPr>
          <a:xfrm flipV="1">
            <a:off x="1657981" y="2392355"/>
            <a:ext cx="1458599" cy="13964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2146859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meet\8647941c-bcbc-4b7c-9b65-17bc75974084.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1840"/>
          <a:stretch/>
        </p:blipFill>
        <p:spPr bwMode="auto">
          <a:xfrm>
            <a:off x="0" y="1304696"/>
            <a:ext cx="2293256" cy="335438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Dikdörtgen 4"/>
          <p:cNvSpPr/>
          <p:nvPr/>
        </p:nvSpPr>
        <p:spPr>
          <a:xfrm>
            <a:off x="0" y="0"/>
            <a:ext cx="9144000" cy="1304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Bilgilerinizi girerek ücretsiz kullanmaya başlayın butonu ile kayıt işlemi gerçekleştirilir.</a:t>
            </a:r>
            <a:endParaRPr lang="tr-TR" dirty="0"/>
          </a:p>
        </p:txBody>
      </p:sp>
      <p:sp>
        <p:nvSpPr>
          <p:cNvPr id="6" name="Dikdörtgen 5"/>
          <p:cNvSpPr/>
          <p:nvPr/>
        </p:nvSpPr>
        <p:spPr>
          <a:xfrm>
            <a:off x="0" y="1440180"/>
            <a:ext cx="2110740" cy="434340"/>
          </a:xfrm>
          <a:prstGeom prst="rect">
            <a:avLst/>
          </a:prstGeom>
          <a:noFill/>
          <a:ln w="3810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tr-TR"/>
          </a:p>
        </p:txBody>
      </p:sp>
      <p:sp>
        <p:nvSpPr>
          <p:cNvPr id="7" name="5-Nokta Yıldız 6"/>
          <p:cNvSpPr/>
          <p:nvPr/>
        </p:nvSpPr>
        <p:spPr>
          <a:xfrm rot="1093401">
            <a:off x="1604734" y="1758805"/>
            <a:ext cx="783246" cy="837944"/>
          </a:xfrm>
          <a:prstGeom prst="star5">
            <a:avLst/>
          </a:prstGeom>
          <a:noFill/>
          <a:ln w="57150">
            <a:solidFill>
              <a:srgbClr val="FFFF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tr-TR"/>
          </a:p>
        </p:txBody>
      </p:sp>
      <p:cxnSp>
        <p:nvCxnSpPr>
          <p:cNvPr id="8" name="Düz Ok Bağlayıcısı 7"/>
          <p:cNvCxnSpPr>
            <a:stCxn id="6" idx="3"/>
          </p:cNvCxnSpPr>
          <p:nvPr/>
        </p:nvCxnSpPr>
        <p:spPr>
          <a:xfrm flipV="1">
            <a:off x="2110740" y="1657349"/>
            <a:ext cx="18897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Düz Ok Bağlayıcısı 9"/>
          <p:cNvCxnSpPr/>
          <p:nvPr/>
        </p:nvCxnSpPr>
        <p:spPr>
          <a:xfrm>
            <a:off x="2438400" y="2177777"/>
            <a:ext cx="1958340" cy="3215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Dikdörtgen 10"/>
          <p:cNvSpPr/>
          <p:nvPr/>
        </p:nvSpPr>
        <p:spPr>
          <a:xfrm>
            <a:off x="4274820" y="1508760"/>
            <a:ext cx="4168140" cy="669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Arama kısmına </a:t>
            </a:r>
            <a:r>
              <a:rPr lang="tr-TR" dirty="0" err="1" smtClean="0"/>
              <a:t>Canva</a:t>
            </a:r>
            <a:r>
              <a:rPr lang="tr-TR" dirty="0" smtClean="0"/>
              <a:t> yazarak aratın.</a:t>
            </a:r>
            <a:endParaRPr lang="tr-TR" dirty="0"/>
          </a:p>
        </p:txBody>
      </p:sp>
      <p:sp>
        <p:nvSpPr>
          <p:cNvPr id="13" name="Dikdörtgen 12"/>
          <p:cNvSpPr/>
          <p:nvPr/>
        </p:nvSpPr>
        <p:spPr>
          <a:xfrm>
            <a:off x="4396740" y="2312873"/>
            <a:ext cx="4168140" cy="669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Yükle butonu ile yükleyiniz.</a:t>
            </a:r>
            <a:endParaRPr lang="tr-TR" dirty="0"/>
          </a:p>
        </p:txBody>
      </p:sp>
    </p:spTree>
    <p:extLst>
      <p:ext uri="{BB962C8B-B14F-4D97-AF65-F5344CB8AC3E}">
        <p14:creationId xmlns:p14="http://schemas.microsoft.com/office/powerpoint/2010/main" xmlns="" val="3774114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TM02900769[[fn=Geçmişe bakış]]</Template>
  <TotalTime>376</TotalTime>
  <Words>450</Words>
  <Application>Microsoft Office PowerPoint</Application>
  <PresentationFormat>Ekran Gösterisi (16:9)</PresentationFormat>
  <Paragraphs>43</Paragraphs>
  <Slides>26</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26</vt:i4>
      </vt:variant>
    </vt:vector>
  </HeadingPairs>
  <TitlesOfParts>
    <vt:vector size="31" baseType="lpstr">
      <vt:lpstr>Arial</vt:lpstr>
      <vt:lpstr>Calibri Light</vt:lpstr>
      <vt:lpstr>Calibri</vt:lpstr>
      <vt:lpstr>Google Sans</vt:lpstr>
      <vt:lpstr>Geçmişe bakış</vt:lpstr>
      <vt:lpstr>CANVA KULLANIMI</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TEŞEKKÜRLER</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GOOGLE MEETS/HANGOUT</dc:title>
  <dc:creator>CAN</dc:creator>
  <cp:lastModifiedBy>Aydın CAN</cp:lastModifiedBy>
  <cp:revision>35</cp:revision>
  <dcterms:modified xsi:type="dcterms:W3CDTF">2020-09-03T08:52:46Z</dcterms:modified>
</cp:coreProperties>
</file>