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1"/>
  </p:notesMasterIdLst>
  <p:sldIdLst>
    <p:sldId id="275" r:id="rId2"/>
    <p:sldId id="276" r:id="rId3"/>
    <p:sldId id="259" r:id="rId4"/>
    <p:sldId id="296" r:id="rId5"/>
    <p:sldId id="260" r:id="rId6"/>
    <p:sldId id="262" r:id="rId7"/>
    <p:sldId id="261" r:id="rId8"/>
    <p:sldId id="280" r:id="rId9"/>
    <p:sldId id="281" r:id="rId10"/>
    <p:sldId id="282" r:id="rId11"/>
    <p:sldId id="283" r:id="rId12"/>
    <p:sldId id="284" r:id="rId13"/>
    <p:sldId id="292" r:id="rId14"/>
    <p:sldId id="285" r:id="rId15"/>
    <p:sldId id="286" r:id="rId16"/>
    <p:sldId id="287" r:id="rId17"/>
    <p:sldId id="288" r:id="rId18"/>
    <p:sldId id="289" r:id="rId19"/>
    <p:sldId id="290" r:id="rId20"/>
    <p:sldId id="291" r:id="rId21"/>
    <p:sldId id="294" r:id="rId22"/>
    <p:sldId id="297" r:id="rId23"/>
    <p:sldId id="293" r:id="rId24"/>
    <p:sldId id="298" r:id="rId25"/>
    <p:sldId id="299" r:id="rId26"/>
    <p:sldId id="274" r:id="rId27"/>
    <p:sldId id="300" r:id="rId28"/>
    <p:sldId id="301" r:id="rId29"/>
    <p:sldId id="30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2118" y="-9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10870-F664-437B-96DE-B80AA098D13F}" type="datetimeFigureOut">
              <a:rPr lang="tr-TR" smtClean="0"/>
              <a:pPr/>
              <a:t>3.09.2020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53681-6E28-49E3-B21B-A8A4022C7D40}" type="slidenum">
              <a:rPr lang="tr-TR" smtClean="0"/>
              <a:pPr/>
              <a:t>‹#›</a:t>
            </a:fld>
            <a:endParaRPr lang="tr-TR"/>
          </a:p>
        </p:txBody>
      </p:sp>
    </p:spTree>
    <p:extLst>
      <p:ext uri="{BB962C8B-B14F-4D97-AF65-F5344CB8AC3E}">
        <p14:creationId xmlns:p14="http://schemas.microsoft.com/office/powerpoint/2010/main" xmlns="" val="68122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F53681-6E28-49E3-B21B-A8A4022C7D40}" type="slidenum">
              <a:rPr lang="tr-TR" smtClean="0"/>
              <a:pPr/>
              <a:t>4</a:t>
            </a:fld>
            <a:endParaRPr lang="tr-TR"/>
          </a:p>
        </p:txBody>
      </p:sp>
    </p:spTree>
    <p:extLst>
      <p:ext uri="{BB962C8B-B14F-4D97-AF65-F5344CB8AC3E}">
        <p14:creationId xmlns:p14="http://schemas.microsoft.com/office/powerpoint/2010/main" xmlns="" val="260830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F53681-6E28-49E3-B21B-A8A4022C7D40}" type="slidenum">
              <a:rPr lang="tr-TR" smtClean="0"/>
              <a:pPr/>
              <a:t>5</a:t>
            </a:fld>
            <a:endParaRPr lang="tr-TR"/>
          </a:p>
        </p:txBody>
      </p:sp>
    </p:spTree>
    <p:extLst>
      <p:ext uri="{BB962C8B-B14F-4D97-AF65-F5344CB8AC3E}">
        <p14:creationId xmlns:p14="http://schemas.microsoft.com/office/powerpoint/2010/main" xmlns="" val="176679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F53681-6E28-49E3-B21B-A8A4022C7D40}" type="slidenum">
              <a:rPr lang="tr-TR" smtClean="0"/>
              <a:pPr/>
              <a:t>6</a:t>
            </a:fld>
            <a:endParaRPr lang="tr-TR"/>
          </a:p>
        </p:txBody>
      </p:sp>
    </p:spTree>
    <p:extLst>
      <p:ext uri="{BB962C8B-B14F-4D97-AF65-F5344CB8AC3E}">
        <p14:creationId xmlns:p14="http://schemas.microsoft.com/office/powerpoint/2010/main" xmlns="" val="171830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F53681-6E28-49E3-B21B-A8A4022C7D40}" type="slidenum">
              <a:rPr lang="tr-TR" smtClean="0"/>
              <a:pPr/>
              <a:t>7</a:t>
            </a:fld>
            <a:endParaRPr lang="tr-TR"/>
          </a:p>
        </p:txBody>
      </p:sp>
    </p:spTree>
    <p:extLst>
      <p:ext uri="{BB962C8B-B14F-4D97-AF65-F5344CB8AC3E}">
        <p14:creationId xmlns:p14="http://schemas.microsoft.com/office/powerpoint/2010/main" xmlns="" val="140705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F53681-6E28-49E3-B21B-A8A4022C7D40}" type="slidenum">
              <a:rPr lang="tr-TR" smtClean="0"/>
              <a:pPr/>
              <a:t>26</a:t>
            </a:fld>
            <a:endParaRPr lang="tr-TR"/>
          </a:p>
        </p:txBody>
      </p:sp>
    </p:spTree>
    <p:extLst>
      <p:ext uri="{BB962C8B-B14F-4D97-AF65-F5344CB8AC3E}">
        <p14:creationId xmlns:p14="http://schemas.microsoft.com/office/powerpoint/2010/main" xmlns="" val="2357003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a:xfrm>
            <a:off x="3962399" y="5870575"/>
            <a:ext cx="4893958" cy="377825"/>
          </a:xfrm>
        </p:spPr>
        <p:txBody>
          <a:bodyPr/>
          <a:lstStyle/>
          <a:p>
            <a:endParaRPr lang="tr-TR"/>
          </a:p>
        </p:txBody>
      </p:sp>
      <p:sp>
        <p:nvSpPr>
          <p:cNvPr id="6" name="Slide Number Placeholder 5"/>
          <p:cNvSpPr>
            <a:spLocks noGrp="1"/>
          </p:cNvSpPr>
          <p:nvPr>
            <p:ph type="sldNum" sz="quarter" idx="12"/>
          </p:nvPr>
        </p:nvSpPr>
        <p:spPr>
          <a:xfrm>
            <a:off x="10608958" y="5870575"/>
            <a:ext cx="551167" cy="377825"/>
          </a:xfrm>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3115401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1C6B533-ED6F-4595-81B1-A66C04994CD2}" type="datetimeFigureOut">
              <a:rPr lang="tr-TR" smtClean="0"/>
              <a:pPr/>
              <a:t>3.09.2020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380734097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251239686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287540549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428247563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155392294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86693685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
        <p:nvSpPr>
          <p:cNvPr id="8" name="Title 1"/>
          <p:cNvSpPr>
            <a:spLocks noGrp="1"/>
          </p:cNvSpPr>
          <p:nvPr>
            <p:ph type="title"/>
          </p:nvPr>
        </p:nvSpPr>
        <p:spPr>
          <a:xfrm>
            <a:off x="685801" y="609600"/>
            <a:ext cx="10131425" cy="1456267"/>
          </a:xfrm>
        </p:spPr>
        <p:txBody>
          <a:bodyPr/>
          <a:lstStyle/>
          <a:p>
            <a:r>
              <a:rPr lang="tr-TR" smtClean="0"/>
              <a:t>Asıl başlık stili için tıklatın</a:t>
            </a:r>
            <a:endParaRPr lang="en-US" dirty="0"/>
          </a:p>
        </p:txBody>
      </p:sp>
    </p:spTree>
    <p:extLst>
      <p:ext uri="{BB962C8B-B14F-4D97-AF65-F5344CB8AC3E}">
        <p14:creationId xmlns:p14="http://schemas.microsoft.com/office/powerpoint/2010/main" xmlns="" val="42902737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350350596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333479639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1C6B533-ED6F-4595-81B1-A66C04994CD2}" type="datetimeFigureOut">
              <a:rPr lang="tr-TR" smtClean="0"/>
              <a:pPr/>
              <a:t>3.09.2020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118871654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1C6B533-ED6F-4595-81B1-A66C04994CD2}" type="datetimeFigureOut">
              <a:rPr lang="tr-TR" smtClean="0"/>
              <a:pPr/>
              <a:t>3.09.2020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103527244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1C6B533-ED6F-4595-81B1-A66C04994CD2}" type="datetimeFigureOut">
              <a:rPr lang="tr-TR" smtClean="0"/>
              <a:pPr/>
              <a:t>3.09.2020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407446694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1C6B533-ED6F-4595-81B1-A66C04994CD2}" type="datetimeFigureOut">
              <a:rPr lang="tr-TR" smtClean="0"/>
              <a:pPr/>
              <a:t>3.09.2020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408822802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21C6B533-ED6F-4595-81B1-A66C04994CD2}" type="datetimeFigureOut">
              <a:rPr lang="tr-TR" smtClean="0"/>
              <a:pPr/>
              <a:t>3.09.2020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345379503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1C6B533-ED6F-4595-81B1-A66C04994CD2}" type="datetimeFigureOut">
              <a:rPr lang="tr-TR" smtClean="0"/>
              <a:pPr/>
              <a:t>3.09.2020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416795738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1C6B533-ED6F-4595-81B1-A66C04994CD2}" type="datetimeFigureOut">
              <a:rPr lang="tr-TR" smtClean="0"/>
              <a:pPr/>
              <a:t>3.09.2020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169448560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C6B533-ED6F-4595-81B1-A66C04994CD2}" type="datetimeFigureOut">
              <a:rPr lang="tr-TR" smtClean="0"/>
              <a:pPr/>
              <a:t>3.09.2020</a:t>
            </a:fld>
            <a:endParaRPr lang="tr-T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1A53FD-478F-4515-8E38-C4624917E149}" type="slidenum">
              <a:rPr lang="tr-TR" smtClean="0"/>
              <a:pPr/>
              <a:t>‹#›</a:t>
            </a:fld>
            <a:endParaRPr lang="tr-TR"/>
          </a:p>
        </p:txBody>
      </p:sp>
    </p:spTree>
    <p:extLst>
      <p:ext uri="{BB962C8B-B14F-4D97-AF65-F5344CB8AC3E}">
        <p14:creationId xmlns:p14="http://schemas.microsoft.com/office/powerpoint/2010/main" xmlns="" val="60839635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2153" y="1073624"/>
            <a:ext cx="10131425" cy="1456267"/>
          </a:xfrm>
        </p:spPr>
        <p:txBody>
          <a:bodyPr>
            <a:normAutofit/>
          </a:bodyPr>
          <a:lstStyle/>
          <a:p>
            <a:pPr algn="ctr"/>
            <a:r>
              <a:rPr lang="tr-TR" sz="4000" b="1" dirty="0" smtClean="0"/>
              <a:t>KAHOOT KULLANIMI</a:t>
            </a:r>
            <a:endParaRPr lang="tr-TR" sz="40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55827" y="3143748"/>
            <a:ext cx="3352800" cy="136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Metin kutusu 3"/>
          <p:cNvSpPr txBox="1"/>
          <p:nvPr/>
        </p:nvSpPr>
        <p:spPr>
          <a:xfrm>
            <a:off x="4322150" y="5377218"/>
            <a:ext cx="4309193" cy="830997"/>
          </a:xfrm>
          <a:prstGeom prst="rect">
            <a:avLst/>
          </a:prstGeom>
          <a:noFill/>
        </p:spPr>
        <p:txBody>
          <a:bodyPr wrap="none" rtlCol="0">
            <a:spAutoFit/>
          </a:bodyPr>
          <a:lstStyle/>
          <a:p>
            <a:r>
              <a:rPr lang="tr-TR" sz="2400" dirty="0" smtClean="0"/>
              <a:t>Samsun İl Milli Eğitim Müdürlüğü</a:t>
            </a:r>
          </a:p>
          <a:p>
            <a:pPr algn="ctr"/>
            <a:r>
              <a:rPr lang="tr-TR" sz="2400" dirty="0" smtClean="0"/>
              <a:t>Ağustos 2020</a:t>
            </a:r>
            <a:endParaRPr lang="tr-TR" sz="2400" dirty="0"/>
          </a:p>
        </p:txBody>
      </p:sp>
    </p:spTree>
    <p:extLst>
      <p:ext uri="{BB962C8B-B14F-4D97-AF65-F5344CB8AC3E}">
        <p14:creationId xmlns:p14="http://schemas.microsoft.com/office/powerpoint/2010/main" xmlns="" val="304202766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8648" y="982425"/>
            <a:ext cx="4968946" cy="2727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Metin Yer Tutucusu 3"/>
          <p:cNvSpPr>
            <a:spLocks noGrp="1"/>
          </p:cNvSpPr>
          <p:nvPr>
            <p:ph type="body" sz="half" idx="2"/>
          </p:nvPr>
        </p:nvSpPr>
        <p:spPr>
          <a:xfrm>
            <a:off x="4029502" y="4206923"/>
            <a:ext cx="4145508" cy="1828800"/>
          </a:xfrm>
        </p:spPr>
        <p:txBody>
          <a:bodyPr>
            <a:normAutofit fontScale="85000" lnSpcReduction="10000"/>
          </a:bodyPr>
          <a:lstStyle/>
          <a:p>
            <a:pPr algn="ctr"/>
            <a:r>
              <a:rPr lang="tr-TR" sz="3200" dirty="0" smtClean="0"/>
              <a:t>Üye olduktan sonra tekrar kahoot.com adresine giriş yapıyoruz. </a:t>
            </a:r>
            <a:r>
              <a:rPr lang="tr-TR" sz="3200" dirty="0" err="1" smtClean="0"/>
              <a:t>Log</a:t>
            </a:r>
            <a:r>
              <a:rPr lang="tr-TR" sz="3200" dirty="0" smtClean="0"/>
              <a:t> İn diyerek giriş yapıyoruz.</a:t>
            </a:r>
            <a:endParaRPr lang="tr-TR" sz="3200"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2329" y="1005243"/>
            <a:ext cx="4162425" cy="2800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843422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673" y="1392071"/>
            <a:ext cx="10707704" cy="29468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Metin Yer Tutucusu 3"/>
          <p:cNvSpPr>
            <a:spLocks noGrp="1"/>
          </p:cNvSpPr>
          <p:nvPr>
            <p:ph type="body" sz="half" idx="2"/>
          </p:nvPr>
        </p:nvSpPr>
        <p:spPr>
          <a:xfrm>
            <a:off x="1900969" y="4725538"/>
            <a:ext cx="7861111" cy="1538784"/>
          </a:xfrm>
        </p:spPr>
        <p:txBody>
          <a:bodyPr>
            <a:noAutofit/>
          </a:bodyPr>
          <a:lstStyle/>
          <a:p>
            <a:pPr algn="ctr"/>
            <a:r>
              <a:rPr lang="tr-TR" sz="2800" dirty="0" smtClean="0"/>
              <a:t>Giriş yaptıktan sonra yukarıdaki ekran gelir. Mevcut oluşturduğunuz yarışmaları ileride sağda yukarıdaki gibi </a:t>
            </a:r>
            <a:r>
              <a:rPr lang="tr-TR" sz="2800" dirty="0" err="1" smtClean="0"/>
              <a:t>gibi</a:t>
            </a:r>
            <a:r>
              <a:rPr lang="tr-TR" sz="2800" dirty="0" smtClean="0"/>
              <a:t> görebilirsiniz.</a:t>
            </a:r>
            <a:endParaRPr lang="tr-TR" sz="2800" dirty="0"/>
          </a:p>
        </p:txBody>
      </p:sp>
    </p:spTree>
    <p:extLst>
      <p:ext uri="{BB962C8B-B14F-4D97-AF65-F5344CB8AC3E}">
        <p14:creationId xmlns:p14="http://schemas.microsoft.com/office/powerpoint/2010/main" xmlns="" val="219930066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7963" y="583798"/>
            <a:ext cx="5464222" cy="2524125"/>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Metin Yer Tutucusu 3"/>
          <p:cNvSpPr>
            <a:spLocks noGrp="1"/>
          </p:cNvSpPr>
          <p:nvPr>
            <p:ph type="body" sz="half" idx="2"/>
          </p:nvPr>
        </p:nvSpPr>
        <p:spPr>
          <a:xfrm>
            <a:off x="417964" y="3797490"/>
            <a:ext cx="4522525" cy="1538784"/>
          </a:xfrm>
        </p:spPr>
        <p:txBody>
          <a:bodyPr>
            <a:noAutofit/>
          </a:bodyPr>
          <a:lstStyle/>
          <a:p>
            <a:pPr algn="ctr"/>
            <a:r>
              <a:rPr lang="tr-TR" sz="2800" dirty="0" smtClean="0"/>
              <a:t>Yeni bir yarışma oluşturmak için «</a:t>
            </a:r>
            <a:r>
              <a:rPr lang="tr-TR" sz="2800" dirty="0" err="1" smtClean="0"/>
              <a:t>Create</a:t>
            </a:r>
            <a:r>
              <a:rPr lang="tr-TR" sz="2800" dirty="0" smtClean="0"/>
              <a:t>» diyerek yeni yarışma ve oyun oluşturabilirsiniz.</a:t>
            </a:r>
            <a:endParaRPr lang="tr-TR" sz="2800" dirty="0"/>
          </a:p>
        </p:txBody>
      </p:sp>
      <p:sp>
        <p:nvSpPr>
          <p:cNvPr id="5" name="Oval 4"/>
          <p:cNvSpPr/>
          <p:nvPr/>
        </p:nvSpPr>
        <p:spPr>
          <a:xfrm>
            <a:off x="4940489" y="409433"/>
            <a:ext cx="941696" cy="73697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4367" y="583798"/>
            <a:ext cx="3906672" cy="2559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Oval 6"/>
          <p:cNvSpPr/>
          <p:nvPr/>
        </p:nvSpPr>
        <p:spPr>
          <a:xfrm>
            <a:off x="7506269" y="928048"/>
            <a:ext cx="1801504" cy="13511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Yer Tutucusu 3"/>
          <p:cNvSpPr txBox="1">
            <a:spLocks/>
          </p:cNvSpPr>
          <p:nvPr/>
        </p:nvSpPr>
        <p:spPr>
          <a:xfrm>
            <a:off x="6518514" y="3953303"/>
            <a:ext cx="4522525" cy="1846995"/>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a:t>«</a:t>
            </a:r>
            <a:r>
              <a:rPr lang="tr-TR" sz="2800" dirty="0" err="1"/>
              <a:t>Create</a:t>
            </a:r>
            <a:r>
              <a:rPr lang="tr-TR" sz="2800" dirty="0"/>
              <a:t>» </a:t>
            </a:r>
            <a:r>
              <a:rPr lang="tr-TR" sz="2800" dirty="0" smtClean="0"/>
              <a:t> Tıkladıktan sonra New </a:t>
            </a:r>
            <a:r>
              <a:rPr lang="tr-TR" sz="2800" dirty="0" err="1" smtClean="0"/>
              <a:t>kahoot</a:t>
            </a:r>
            <a:r>
              <a:rPr lang="tr-TR" sz="2800" dirty="0" smtClean="0"/>
              <a:t> diyoruz. </a:t>
            </a:r>
            <a:endParaRPr lang="tr-TR" sz="2800" dirty="0"/>
          </a:p>
        </p:txBody>
      </p:sp>
    </p:spTree>
    <p:extLst>
      <p:ext uri="{BB962C8B-B14F-4D97-AF65-F5344CB8AC3E}">
        <p14:creationId xmlns:p14="http://schemas.microsoft.com/office/powerpoint/2010/main" xmlns="" val="172092889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664" y="353987"/>
            <a:ext cx="6165092" cy="13347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429" y="1825176"/>
            <a:ext cx="5026641" cy="48410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Metin Yer Tutucusu 3"/>
          <p:cNvSpPr>
            <a:spLocks noGrp="1"/>
          </p:cNvSpPr>
          <p:nvPr>
            <p:ph type="body" sz="half" idx="2"/>
          </p:nvPr>
        </p:nvSpPr>
        <p:spPr>
          <a:xfrm>
            <a:off x="7154840" y="487695"/>
            <a:ext cx="4145508" cy="1828800"/>
          </a:xfrm>
        </p:spPr>
        <p:txBody>
          <a:bodyPr>
            <a:normAutofit fontScale="92500" lnSpcReduction="10000"/>
          </a:bodyPr>
          <a:lstStyle/>
          <a:p>
            <a:pPr algn="ctr"/>
            <a:r>
              <a:rPr lang="tr-TR" sz="3200" dirty="0" err="1" smtClean="0"/>
              <a:t>Create</a:t>
            </a:r>
            <a:r>
              <a:rPr lang="tr-TR" sz="3200" dirty="0" smtClean="0"/>
              <a:t> dedikten sonra sol üst köşede yer alan « </a:t>
            </a:r>
            <a:r>
              <a:rPr lang="tr-TR" sz="3200" dirty="0" err="1" smtClean="0"/>
              <a:t>Enter</a:t>
            </a:r>
            <a:r>
              <a:rPr lang="tr-TR" sz="3200" dirty="0" smtClean="0"/>
              <a:t> </a:t>
            </a:r>
            <a:r>
              <a:rPr lang="tr-TR" sz="3200" dirty="0" err="1" smtClean="0"/>
              <a:t>kahoot</a:t>
            </a:r>
            <a:r>
              <a:rPr lang="tr-TR" sz="3200" dirty="0" smtClean="0"/>
              <a:t> </a:t>
            </a:r>
            <a:r>
              <a:rPr lang="tr-TR" sz="3200" dirty="0" err="1" smtClean="0"/>
              <a:t>title</a:t>
            </a:r>
            <a:r>
              <a:rPr lang="tr-TR" sz="3200" dirty="0" smtClean="0"/>
              <a:t>» tıklayınız.</a:t>
            </a:r>
            <a:endParaRPr lang="tr-TR" sz="3200" dirty="0"/>
          </a:p>
        </p:txBody>
      </p:sp>
      <p:cxnSp>
        <p:nvCxnSpPr>
          <p:cNvPr id="6" name="Düz Ok Bağlayıcısı 5"/>
          <p:cNvCxnSpPr/>
          <p:nvPr/>
        </p:nvCxnSpPr>
        <p:spPr>
          <a:xfrm flipH="1">
            <a:off x="3620355" y="692412"/>
            <a:ext cx="13648" cy="161043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Metin Yer Tutucusu 3"/>
          <p:cNvSpPr txBox="1">
            <a:spLocks/>
          </p:cNvSpPr>
          <p:nvPr/>
        </p:nvSpPr>
        <p:spPr>
          <a:xfrm>
            <a:off x="6673756" y="2416923"/>
            <a:ext cx="4145508" cy="1828800"/>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Burada oluşturacağınız yarışma, </a:t>
            </a:r>
            <a:r>
              <a:rPr lang="tr-TR" sz="2800" dirty="0" err="1" smtClean="0"/>
              <a:t>quizin</a:t>
            </a:r>
            <a:r>
              <a:rPr lang="tr-TR" sz="2800" dirty="0" smtClean="0"/>
              <a:t> </a:t>
            </a:r>
          </a:p>
          <a:p>
            <a:pPr algn="just"/>
            <a:r>
              <a:rPr lang="tr-TR" sz="2800" dirty="0"/>
              <a:t>*</a:t>
            </a:r>
            <a:r>
              <a:rPr lang="tr-TR" sz="2800" dirty="0" smtClean="0"/>
              <a:t>Başlığı (</a:t>
            </a:r>
            <a:r>
              <a:rPr lang="tr-TR" sz="2800" dirty="0" err="1" smtClean="0"/>
              <a:t>title</a:t>
            </a:r>
            <a:r>
              <a:rPr lang="tr-TR" sz="2800" dirty="0" smtClean="0"/>
              <a:t>)</a:t>
            </a:r>
          </a:p>
          <a:p>
            <a:pPr algn="just"/>
            <a:r>
              <a:rPr lang="tr-TR" sz="2800" dirty="0" smtClean="0"/>
              <a:t>*Açıklamalar</a:t>
            </a:r>
          </a:p>
          <a:p>
            <a:pPr algn="just"/>
            <a:r>
              <a:rPr lang="tr-TR" sz="2800" dirty="0" smtClean="0"/>
              <a:t>*Yarışma arka plan </a:t>
            </a:r>
            <a:r>
              <a:rPr lang="tr-TR" sz="2800" dirty="0" err="1" smtClean="0"/>
              <a:t>rersmi</a:t>
            </a:r>
            <a:endParaRPr lang="tr-TR" sz="2800" dirty="0" smtClean="0"/>
          </a:p>
          <a:p>
            <a:pPr algn="just"/>
            <a:r>
              <a:rPr lang="tr-TR" sz="2800" dirty="0" smtClean="0"/>
              <a:t>* Dik ve müzik seçimi gibi ayarları yaparak «Done» tıklayınız.</a:t>
            </a:r>
            <a:endParaRPr lang="tr-TR" sz="2800" dirty="0"/>
          </a:p>
        </p:txBody>
      </p:sp>
    </p:spTree>
    <p:extLst>
      <p:ext uri="{BB962C8B-B14F-4D97-AF65-F5344CB8AC3E}">
        <p14:creationId xmlns:p14="http://schemas.microsoft.com/office/powerpoint/2010/main" xmlns="" val="333386616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630" y="557994"/>
            <a:ext cx="6962775" cy="4895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Metin Yer Tutucusu 3"/>
          <p:cNvSpPr>
            <a:spLocks noGrp="1"/>
          </p:cNvSpPr>
          <p:nvPr>
            <p:ph type="body" sz="half" idx="2"/>
          </p:nvPr>
        </p:nvSpPr>
        <p:spPr>
          <a:xfrm>
            <a:off x="7669475" y="371901"/>
            <a:ext cx="4522525" cy="719920"/>
          </a:xfrm>
        </p:spPr>
        <p:txBody>
          <a:bodyPr>
            <a:noAutofit/>
          </a:bodyPr>
          <a:lstStyle/>
          <a:p>
            <a:pPr algn="ctr"/>
            <a:r>
              <a:rPr lang="tr-TR" sz="2800" dirty="0" smtClean="0"/>
              <a:t>Gelen ekranda </a:t>
            </a:r>
            <a:endParaRPr lang="tr-TR" sz="2800" dirty="0"/>
          </a:p>
        </p:txBody>
      </p:sp>
      <p:cxnSp>
        <p:nvCxnSpPr>
          <p:cNvPr id="7" name="Düz Ok Bağlayıcısı 6"/>
          <p:cNvCxnSpPr/>
          <p:nvPr/>
        </p:nvCxnSpPr>
        <p:spPr>
          <a:xfrm>
            <a:off x="6455391" y="1624084"/>
            <a:ext cx="212905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Metin Yer Tutucusu 3"/>
          <p:cNvSpPr txBox="1">
            <a:spLocks/>
          </p:cNvSpPr>
          <p:nvPr/>
        </p:nvSpPr>
        <p:spPr>
          <a:xfrm>
            <a:off x="8149422" y="1264124"/>
            <a:ext cx="4522525" cy="719920"/>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Soruyu bu alana yazıyoruz.</a:t>
            </a:r>
            <a:endParaRPr lang="tr-TR" sz="2800" dirty="0"/>
          </a:p>
        </p:txBody>
      </p:sp>
      <p:cxnSp>
        <p:nvCxnSpPr>
          <p:cNvPr id="11" name="Düz Ok Bağlayıcısı 10"/>
          <p:cNvCxnSpPr/>
          <p:nvPr/>
        </p:nvCxnSpPr>
        <p:spPr>
          <a:xfrm>
            <a:off x="6455390" y="2786418"/>
            <a:ext cx="212905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Metin Yer Tutucusu 3"/>
          <p:cNvSpPr txBox="1">
            <a:spLocks/>
          </p:cNvSpPr>
          <p:nvPr/>
        </p:nvSpPr>
        <p:spPr>
          <a:xfrm>
            <a:off x="8149421" y="2426458"/>
            <a:ext cx="4522525" cy="719920"/>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Soru için bir resim ekleyebilirsiniz</a:t>
            </a:r>
            <a:endParaRPr lang="tr-TR" sz="2800" dirty="0"/>
          </a:p>
        </p:txBody>
      </p:sp>
      <p:cxnSp>
        <p:nvCxnSpPr>
          <p:cNvPr id="13" name="Düz Ok Bağlayıcısı 12"/>
          <p:cNvCxnSpPr/>
          <p:nvPr/>
        </p:nvCxnSpPr>
        <p:spPr>
          <a:xfrm>
            <a:off x="6574878" y="4033198"/>
            <a:ext cx="2129051"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Metin Yer Tutucusu 3"/>
          <p:cNvSpPr txBox="1">
            <a:spLocks/>
          </p:cNvSpPr>
          <p:nvPr/>
        </p:nvSpPr>
        <p:spPr>
          <a:xfrm>
            <a:off x="8449138" y="3673238"/>
            <a:ext cx="3923090" cy="1062535"/>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Cevaplarını buraya yazıyoruz.</a:t>
            </a:r>
            <a:endParaRPr lang="tr-TR" sz="2800" dirty="0"/>
          </a:p>
        </p:txBody>
      </p:sp>
      <p:sp>
        <p:nvSpPr>
          <p:cNvPr id="9" name="Sağ Ayraç 8"/>
          <p:cNvSpPr/>
          <p:nvPr/>
        </p:nvSpPr>
        <p:spPr>
          <a:xfrm>
            <a:off x="3493827" y="3330623"/>
            <a:ext cx="3261815" cy="140515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xmlns="" val="4777039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562" y="668740"/>
            <a:ext cx="7425731" cy="44082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Düz Ok Bağlayıcısı 5"/>
          <p:cNvCxnSpPr/>
          <p:nvPr/>
        </p:nvCxnSpPr>
        <p:spPr>
          <a:xfrm>
            <a:off x="1610435" y="2156347"/>
            <a:ext cx="655092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Metin Yer Tutucusu 3"/>
          <p:cNvSpPr txBox="1">
            <a:spLocks/>
          </p:cNvSpPr>
          <p:nvPr/>
        </p:nvSpPr>
        <p:spPr>
          <a:xfrm>
            <a:off x="7970288" y="1873724"/>
            <a:ext cx="4522525" cy="565245"/>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400" dirty="0" smtClean="0"/>
              <a:t>Soru süresini değiştirebilirsiniz</a:t>
            </a:r>
            <a:endParaRPr lang="tr-TR" sz="2400" dirty="0"/>
          </a:p>
        </p:txBody>
      </p:sp>
      <p:cxnSp>
        <p:nvCxnSpPr>
          <p:cNvPr id="10" name="Düz Ok Bağlayıcısı 9"/>
          <p:cNvCxnSpPr/>
          <p:nvPr/>
        </p:nvCxnSpPr>
        <p:spPr>
          <a:xfrm>
            <a:off x="1610435" y="2670982"/>
            <a:ext cx="655092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Metin Yer Tutucusu 3"/>
          <p:cNvSpPr txBox="1">
            <a:spLocks/>
          </p:cNvSpPr>
          <p:nvPr/>
        </p:nvSpPr>
        <p:spPr>
          <a:xfrm>
            <a:off x="7970287" y="2390066"/>
            <a:ext cx="4522525" cy="561831"/>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400" dirty="0" smtClean="0"/>
              <a:t>Soru puanını değiştirebilirsiniz</a:t>
            </a:r>
            <a:endParaRPr lang="tr-TR" sz="2400" dirty="0"/>
          </a:p>
        </p:txBody>
      </p:sp>
      <p:cxnSp>
        <p:nvCxnSpPr>
          <p:cNvPr id="12" name="Düz Ok Bağlayıcısı 11"/>
          <p:cNvCxnSpPr/>
          <p:nvPr/>
        </p:nvCxnSpPr>
        <p:spPr>
          <a:xfrm>
            <a:off x="1801509" y="3258403"/>
            <a:ext cx="655092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Metin Yer Tutucusu 3"/>
          <p:cNvSpPr txBox="1">
            <a:spLocks/>
          </p:cNvSpPr>
          <p:nvPr/>
        </p:nvSpPr>
        <p:spPr>
          <a:xfrm>
            <a:off x="8161361" y="2951897"/>
            <a:ext cx="3862317" cy="721056"/>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400" dirty="0" smtClean="0"/>
              <a:t>Sorunun doğru cevabı bir tane mi yoksa biden fazla mı olsun ayarı için</a:t>
            </a:r>
            <a:endParaRPr lang="tr-TR" sz="2400" dirty="0"/>
          </a:p>
        </p:txBody>
      </p:sp>
      <p:cxnSp>
        <p:nvCxnSpPr>
          <p:cNvPr id="14" name="Düz Ok Bağlayıcısı 13"/>
          <p:cNvCxnSpPr/>
          <p:nvPr/>
        </p:nvCxnSpPr>
        <p:spPr>
          <a:xfrm>
            <a:off x="4257427" y="4026090"/>
            <a:ext cx="3903934" cy="3946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Metin Yer Tutucusu 3"/>
          <p:cNvSpPr txBox="1">
            <a:spLocks/>
          </p:cNvSpPr>
          <p:nvPr/>
        </p:nvSpPr>
        <p:spPr>
          <a:xfrm>
            <a:off x="7970286" y="4227964"/>
            <a:ext cx="4522525" cy="561831"/>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400" dirty="0" smtClean="0"/>
              <a:t>Cevapları yazıp, doğru cevabın hangisi olduğunu işaretleyiniz</a:t>
            </a:r>
            <a:endParaRPr lang="tr-TR" sz="2400" dirty="0"/>
          </a:p>
        </p:txBody>
      </p:sp>
    </p:spTree>
    <p:extLst>
      <p:ext uri="{BB962C8B-B14F-4D97-AF65-F5344CB8AC3E}">
        <p14:creationId xmlns:p14="http://schemas.microsoft.com/office/powerpoint/2010/main" xmlns="" val="110748852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3"/>
          <p:cNvSpPr txBox="1">
            <a:spLocks/>
          </p:cNvSpPr>
          <p:nvPr/>
        </p:nvSpPr>
        <p:spPr>
          <a:xfrm>
            <a:off x="4940482" y="974573"/>
            <a:ext cx="5472760" cy="3346543"/>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3200" dirty="0" smtClean="0"/>
              <a:t>Birinci soru ve cevaplarını yazdıktan sonra , sol taraftaki alandan «</a:t>
            </a:r>
            <a:r>
              <a:rPr lang="tr-TR" sz="3200" dirty="0" err="1" smtClean="0"/>
              <a:t>Add</a:t>
            </a:r>
            <a:r>
              <a:rPr lang="tr-TR" sz="3200" dirty="0" smtClean="0"/>
              <a:t> </a:t>
            </a:r>
            <a:r>
              <a:rPr lang="tr-TR" sz="3200" dirty="0" err="1" smtClean="0"/>
              <a:t>qestion</a:t>
            </a:r>
            <a:r>
              <a:rPr lang="tr-TR" sz="3200" dirty="0" smtClean="0"/>
              <a:t>» diyerek ikinci soruyu da aynı şekilde yazıp, cevaplarını yazıp, doğru cevabını işaretleyip, sırayla tüm soruları bu şekilde ekleyebilirsiniz.</a:t>
            </a:r>
            <a:endParaRPr lang="tr-TR" sz="3200"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60762" y="928869"/>
            <a:ext cx="2788408" cy="5155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3645189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3"/>
          <p:cNvSpPr txBox="1">
            <a:spLocks/>
          </p:cNvSpPr>
          <p:nvPr/>
        </p:nvSpPr>
        <p:spPr>
          <a:xfrm>
            <a:off x="736972" y="2156346"/>
            <a:ext cx="4148926" cy="1542375"/>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3200" dirty="0" smtClean="0"/>
              <a:t>Tüm Soruları ekledikten sonra sağ süt köşede bulunan « Done» ile Yarışma (</a:t>
            </a:r>
            <a:r>
              <a:rPr lang="tr-TR" sz="3200" dirty="0" err="1" smtClean="0"/>
              <a:t>Quiz</a:t>
            </a:r>
            <a:r>
              <a:rPr lang="tr-TR" sz="3200" dirty="0" smtClean="0"/>
              <a:t>) i </a:t>
            </a:r>
            <a:r>
              <a:rPr lang="tr-TR" sz="3200" dirty="0" err="1" smtClean="0"/>
              <a:t>kaydebilirsiniz</a:t>
            </a:r>
            <a:r>
              <a:rPr lang="tr-TR" sz="3200" dirty="0" smtClean="0"/>
              <a:t>.</a:t>
            </a:r>
            <a:endParaRPr lang="tr-TR" sz="32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086" y="871260"/>
            <a:ext cx="4574427" cy="11847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9385" y="418367"/>
            <a:ext cx="5059766" cy="39496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Metin Yer Tutucusu 3"/>
          <p:cNvSpPr txBox="1">
            <a:spLocks/>
          </p:cNvSpPr>
          <p:nvPr/>
        </p:nvSpPr>
        <p:spPr>
          <a:xfrm>
            <a:off x="6259269" y="4497969"/>
            <a:ext cx="4699881" cy="1673271"/>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Done dedikten sonra ekrana bu pencere gelecek ve burada « </a:t>
            </a:r>
            <a:r>
              <a:rPr lang="tr-TR" sz="2400" dirty="0" err="1" smtClean="0"/>
              <a:t>Keep</a:t>
            </a:r>
            <a:r>
              <a:rPr lang="tr-TR" sz="2800" dirty="0" smtClean="0"/>
              <a:t> as </a:t>
            </a:r>
            <a:r>
              <a:rPr lang="tr-TR" sz="2800" dirty="0" err="1" smtClean="0"/>
              <a:t>draft</a:t>
            </a:r>
            <a:r>
              <a:rPr lang="tr-TR" sz="2800" dirty="0" smtClean="0"/>
              <a:t> « denilerek </a:t>
            </a:r>
            <a:r>
              <a:rPr lang="tr-TR" sz="2800" dirty="0" err="1" smtClean="0"/>
              <a:t>quiz</a:t>
            </a:r>
            <a:r>
              <a:rPr lang="tr-TR" sz="2800" dirty="0" smtClean="0"/>
              <a:t> listesine geçilecek.</a:t>
            </a:r>
            <a:endParaRPr lang="tr-TR" sz="2800" dirty="0"/>
          </a:p>
        </p:txBody>
      </p:sp>
      <p:sp>
        <p:nvSpPr>
          <p:cNvPr id="6" name="Oval 5"/>
          <p:cNvSpPr/>
          <p:nvPr/>
        </p:nvSpPr>
        <p:spPr>
          <a:xfrm>
            <a:off x="4271749" y="794375"/>
            <a:ext cx="614149" cy="669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8304953" y="3712546"/>
            <a:ext cx="1129207" cy="6692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41330521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0287" y="185382"/>
            <a:ext cx="6071832"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400" y="2885933"/>
            <a:ext cx="6153719"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Metin Yer Tutucusu 3"/>
          <p:cNvSpPr txBox="1">
            <a:spLocks/>
          </p:cNvSpPr>
          <p:nvPr/>
        </p:nvSpPr>
        <p:spPr>
          <a:xfrm>
            <a:off x="6719240" y="1404582"/>
            <a:ext cx="5472760" cy="3346543"/>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3200" dirty="0" err="1" smtClean="0"/>
              <a:t>Edit</a:t>
            </a:r>
            <a:r>
              <a:rPr lang="tr-TR" sz="3200" dirty="0" smtClean="0"/>
              <a:t> diyerek tekrar düzeltme yapabilir, sol ekranda yer alan « My </a:t>
            </a:r>
            <a:r>
              <a:rPr lang="tr-TR" sz="3200" dirty="0" err="1" smtClean="0"/>
              <a:t>Kahoots</a:t>
            </a:r>
            <a:r>
              <a:rPr lang="tr-TR" sz="3200" dirty="0" smtClean="0"/>
              <a:t>» a tıklayarak , yapmış olduğunuz tüm yarışma ve </a:t>
            </a:r>
            <a:r>
              <a:rPr lang="tr-TR" sz="3200" dirty="0" err="1" smtClean="0"/>
              <a:t>quizleri</a:t>
            </a:r>
            <a:r>
              <a:rPr lang="tr-TR" sz="3200" dirty="0" smtClean="0"/>
              <a:t> görebilirsiniz.</a:t>
            </a:r>
            <a:endParaRPr lang="tr-TR" sz="3200" dirty="0"/>
          </a:p>
        </p:txBody>
      </p:sp>
    </p:spTree>
    <p:extLst>
      <p:ext uri="{BB962C8B-B14F-4D97-AF65-F5344CB8AC3E}">
        <p14:creationId xmlns:p14="http://schemas.microsoft.com/office/powerpoint/2010/main" xmlns="" val="310660847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5387" b="6250"/>
          <a:stretch/>
        </p:blipFill>
        <p:spPr bwMode="auto">
          <a:xfrm>
            <a:off x="491322" y="655093"/>
            <a:ext cx="6467490" cy="36030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447" t="27192" r="8532" b="45196"/>
          <a:stretch/>
        </p:blipFill>
        <p:spPr bwMode="auto">
          <a:xfrm>
            <a:off x="8134065" y="765544"/>
            <a:ext cx="1965278" cy="33821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Düz Ok Bağlayıcısı 5"/>
          <p:cNvCxnSpPr/>
          <p:nvPr/>
        </p:nvCxnSpPr>
        <p:spPr>
          <a:xfrm flipV="1">
            <a:off x="6796585" y="2006221"/>
            <a:ext cx="1337480" cy="1501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Metin Yer Tutucusu 3"/>
          <p:cNvSpPr txBox="1">
            <a:spLocks/>
          </p:cNvSpPr>
          <p:nvPr/>
        </p:nvSpPr>
        <p:spPr>
          <a:xfrm>
            <a:off x="2038057" y="4570863"/>
            <a:ext cx="7952103" cy="3346543"/>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3200" dirty="0" smtClean="0"/>
              <a:t>Listede ilgili </a:t>
            </a:r>
            <a:r>
              <a:rPr lang="tr-TR" sz="3200" dirty="0" err="1" smtClean="0"/>
              <a:t>quizin</a:t>
            </a:r>
            <a:r>
              <a:rPr lang="tr-TR" sz="3200" dirty="0" smtClean="0"/>
              <a:t> sağ köşesine tıklandığında yukarıdaki gibi düzenleme, paylaşma ve isim değişikliği yapılabilir.</a:t>
            </a:r>
            <a:endParaRPr lang="tr-TR" sz="3200" dirty="0"/>
          </a:p>
        </p:txBody>
      </p:sp>
      <p:sp>
        <p:nvSpPr>
          <p:cNvPr id="8" name="Oval 7"/>
          <p:cNvSpPr/>
          <p:nvPr/>
        </p:nvSpPr>
        <p:spPr>
          <a:xfrm>
            <a:off x="6537278" y="1637731"/>
            <a:ext cx="421534" cy="2729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90907420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3097" y="1291988"/>
            <a:ext cx="10131425" cy="1456267"/>
          </a:xfrm>
        </p:spPr>
        <p:txBody>
          <a:bodyPr>
            <a:normAutofit/>
          </a:bodyPr>
          <a:lstStyle/>
          <a:p>
            <a:pPr algn="ctr"/>
            <a:r>
              <a:rPr lang="tr-TR" sz="3200" dirty="0" err="1" smtClean="0"/>
              <a:t>BağlantI</a:t>
            </a:r>
            <a:r>
              <a:rPr lang="tr-TR" sz="3200" dirty="0" smtClean="0"/>
              <a:t> ADRESLERİ</a:t>
            </a:r>
            <a:endParaRPr lang="tr-TR" sz="3200" dirty="0"/>
          </a:p>
        </p:txBody>
      </p:sp>
      <p:sp>
        <p:nvSpPr>
          <p:cNvPr id="3" name="İçerik Yer Tutucusu 2"/>
          <p:cNvSpPr>
            <a:spLocks noGrp="1"/>
          </p:cNvSpPr>
          <p:nvPr>
            <p:ph idx="1"/>
          </p:nvPr>
        </p:nvSpPr>
        <p:spPr/>
        <p:txBody>
          <a:bodyPr>
            <a:normAutofit/>
          </a:bodyPr>
          <a:lstStyle/>
          <a:p>
            <a:r>
              <a:rPr lang="tr-TR" sz="2800" dirty="0">
                <a:solidFill>
                  <a:schemeClr val="accent6">
                    <a:lumMod val="60000"/>
                    <a:lumOff val="40000"/>
                  </a:schemeClr>
                </a:solidFill>
              </a:rPr>
              <a:t>https://</a:t>
            </a:r>
            <a:r>
              <a:rPr lang="tr-TR" sz="2800" dirty="0" smtClean="0">
                <a:solidFill>
                  <a:schemeClr val="accent6">
                    <a:lumMod val="60000"/>
                    <a:lumOff val="40000"/>
                  </a:schemeClr>
                </a:solidFill>
              </a:rPr>
              <a:t>kahoot.com    </a:t>
            </a:r>
            <a:r>
              <a:rPr lang="tr-TR" sz="2800" dirty="0" smtClean="0"/>
              <a:t>Uygulama Üyelik , Oyun-Yarışma Oluşturma</a:t>
            </a:r>
          </a:p>
          <a:p>
            <a:r>
              <a:rPr lang="tr-TR" sz="2800" dirty="0">
                <a:solidFill>
                  <a:schemeClr val="accent6">
                    <a:lumMod val="60000"/>
                    <a:lumOff val="40000"/>
                  </a:schemeClr>
                </a:solidFill>
              </a:rPr>
              <a:t>https://</a:t>
            </a:r>
            <a:r>
              <a:rPr lang="tr-TR" sz="2800" dirty="0" smtClean="0">
                <a:solidFill>
                  <a:schemeClr val="accent6">
                    <a:lumMod val="60000"/>
                    <a:lumOff val="40000"/>
                  </a:schemeClr>
                </a:solidFill>
              </a:rPr>
              <a:t>kahoot.it</a:t>
            </a:r>
            <a:r>
              <a:rPr lang="tr-TR" sz="2800" dirty="0">
                <a:solidFill>
                  <a:schemeClr val="accent6">
                    <a:lumMod val="60000"/>
                    <a:lumOff val="40000"/>
                  </a:schemeClr>
                </a:solidFill>
              </a:rPr>
              <a:t> </a:t>
            </a:r>
            <a:r>
              <a:rPr lang="tr-TR" sz="2800" dirty="0" smtClean="0">
                <a:solidFill>
                  <a:schemeClr val="accent6">
                    <a:lumMod val="60000"/>
                    <a:lumOff val="40000"/>
                  </a:schemeClr>
                </a:solidFill>
              </a:rPr>
              <a:t>       </a:t>
            </a:r>
            <a:r>
              <a:rPr lang="tr-TR" sz="2800" dirty="0" smtClean="0"/>
              <a:t>Hazırlanan Oyun ve Yarışmaya Giriş </a:t>
            </a:r>
            <a:endParaRPr lang="tr-TR" sz="2800" dirty="0"/>
          </a:p>
        </p:txBody>
      </p:sp>
    </p:spTree>
    <p:extLst>
      <p:ext uri="{BB962C8B-B14F-4D97-AF65-F5344CB8AC3E}">
        <p14:creationId xmlns:p14="http://schemas.microsoft.com/office/powerpoint/2010/main" xmlns="" val="407624884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2800" y="336006"/>
            <a:ext cx="7449475" cy="3381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6687403" y="1685499"/>
            <a:ext cx="395785" cy="3411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Ok Bağlayıcısı 6"/>
          <p:cNvCxnSpPr/>
          <p:nvPr/>
        </p:nvCxnSpPr>
        <p:spPr>
          <a:xfrm>
            <a:off x="6885295" y="1685499"/>
            <a:ext cx="102358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Metin Yer Tutucusu 3"/>
          <p:cNvSpPr txBox="1">
            <a:spLocks/>
          </p:cNvSpPr>
          <p:nvPr/>
        </p:nvSpPr>
        <p:spPr>
          <a:xfrm>
            <a:off x="7622275" y="504399"/>
            <a:ext cx="3514298" cy="2703394"/>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3200" dirty="0" smtClean="0"/>
              <a:t>Play diyerek , bir tema seçip, yarışma anında soruların nasıl göründüğünü görebilir ve yarışmayı başlayabilirsiniz.</a:t>
            </a:r>
            <a:endParaRPr lang="tr-TR" sz="3200" dirty="0"/>
          </a:p>
        </p:txBody>
      </p:sp>
      <p:pic>
        <p:nvPicPr>
          <p:cNvPr id="1741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314" t="7183" r="9918" b="9798"/>
          <a:stretch/>
        </p:blipFill>
        <p:spPr bwMode="auto">
          <a:xfrm>
            <a:off x="1037230" y="4049624"/>
            <a:ext cx="3220872" cy="26923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Metin Yer Tutucusu 3"/>
          <p:cNvSpPr txBox="1">
            <a:spLocks/>
          </p:cNvSpPr>
          <p:nvPr/>
        </p:nvSpPr>
        <p:spPr>
          <a:xfrm>
            <a:off x="4657299" y="4643563"/>
            <a:ext cx="3514298" cy="1504491"/>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3200" dirty="0" smtClean="0"/>
              <a:t>Play dedikten sonra bir tema seçiniz. </a:t>
            </a:r>
            <a:endParaRPr lang="tr-TR" sz="3200" dirty="0"/>
          </a:p>
        </p:txBody>
      </p:sp>
      <p:pic>
        <p:nvPicPr>
          <p:cNvPr id="1741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17257" y="4049623"/>
            <a:ext cx="3045813" cy="25453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4" name="Düz Ok Bağlayıcısı 13"/>
          <p:cNvCxnSpPr/>
          <p:nvPr/>
        </p:nvCxnSpPr>
        <p:spPr>
          <a:xfrm>
            <a:off x="2135875" y="5686567"/>
            <a:ext cx="276367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7847463" y="5409851"/>
            <a:ext cx="113958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751862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3030" y="300249"/>
            <a:ext cx="11261986" cy="50090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Metin Yer Tutucusu 3"/>
          <p:cNvSpPr txBox="1">
            <a:spLocks/>
          </p:cNvSpPr>
          <p:nvPr/>
        </p:nvSpPr>
        <p:spPr>
          <a:xfrm>
            <a:off x="988324" y="5309262"/>
            <a:ext cx="9669440" cy="1159777"/>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Tema da seçildikten sonra </a:t>
            </a:r>
            <a:r>
              <a:rPr lang="tr-TR" sz="2800" dirty="0" err="1" smtClean="0"/>
              <a:t>Kahoot</a:t>
            </a:r>
            <a:r>
              <a:rPr lang="tr-TR" sz="2800" dirty="0" smtClean="0"/>
              <a:t> bir </a:t>
            </a:r>
            <a:r>
              <a:rPr lang="tr-TR" sz="2800" dirty="0" err="1" smtClean="0"/>
              <a:t>pin</a:t>
            </a:r>
            <a:r>
              <a:rPr lang="tr-TR" sz="2800" dirty="0" smtClean="0"/>
              <a:t> numarası üretecektir.</a:t>
            </a:r>
          </a:p>
          <a:p>
            <a:pPr algn="ctr"/>
            <a:r>
              <a:rPr lang="tr-TR" sz="2800" dirty="0" smtClean="0"/>
              <a:t>Bu ekranda  ses ayarını yapabileceğiniz gibi, yarışmaya katılan katılımcı sayısını da görebilirsiniz.</a:t>
            </a:r>
            <a:endParaRPr lang="tr-TR" sz="2800" dirty="0"/>
          </a:p>
        </p:txBody>
      </p:sp>
    </p:spTree>
    <p:extLst>
      <p:ext uri="{BB962C8B-B14F-4D97-AF65-F5344CB8AC3E}">
        <p14:creationId xmlns:p14="http://schemas.microsoft.com/office/powerpoint/2010/main" xmlns="" val="159590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4274" y="545875"/>
            <a:ext cx="10112226" cy="40534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Oval 5"/>
          <p:cNvSpPr/>
          <p:nvPr/>
        </p:nvSpPr>
        <p:spPr>
          <a:xfrm>
            <a:off x="9540304" y="2115403"/>
            <a:ext cx="1446663" cy="11191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p:cNvSpPr/>
          <p:nvPr/>
        </p:nvSpPr>
        <p:spPr>
          <a:xfrm>
            <a:off x="9880979" y="2115403"/>
            <a:ext cx="1446663" cy="10235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Yer Tutucusu 3"/>
          <p:cNvSpPr txBox="1">
            <a:spLocks/>
          </p:cNvSpPr>
          <p:nvPr/>
        </p:nvSpPr>
        <p:spPr>
          <a:xfrm>
            <a:off x="1207060" y="4930400"/>
            <a:ext cx="9669440" cy="820607"/>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b="1" dirty="0" smtClean="0"/>
              <a:t>Start</a:t>
            </a:r>
            <a:r>
              <a:rPr lang="tr-TR" sz="2800" dirty="0" smtClean="0"/>
              <a:t> diyerek artık yarışmayı başlatabilirsiniz. En bir katılımcı yarışmaya katılmadan yarışmayı başlatamazsınız. Tüm katılımcıların bekledikten sonra ve sayıyı yeterli gördükten sonra Start ta tıklayınız</a:t>
            </a:r>
            <a:endParaRPr lang="tr-TR" sz="2800" dirty="0"/>
          </a:p>
        </p:txBody>
      </p:sp>
    </p:spTree>
    <p:extLst>
      <p:ext uri="{BB962C8B-B14F-4D97-AF65-F5344CB8AC3E}">
        <p14:creationId xmlns:p14="http://schemas.microsoft.com/office/powerpoint/2010/main" xmlns="" val="375070562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5832" y="487979"/>
            <a:ext cx="8734425" cy="4162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Metin Yer Tutucusu 3"/>
          <p:cNvSpPr txBox="1">
            <a:spLocks/>
          </p:cNvSpPr>
          <p:nvPr/>
        </p:nvSpPr>
        <p:spPr>
          <a:xfrm>
            <a:off x="988324" y="4909711"/>
            <a:ext cx="9669440" cy="1641214"/>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Tema da seçildikten sonra </a:t>
            </a:r>
            <a:r>
              <a:rPr lang="tr-TR" sz="2800" dirty="0" err="1" smtClean="0"/>
              <a:t>Kahoot</a:t>
            </a:r>
            <a:r>
              <a:rPr lang="tr-TR" sz="2800" dirty="0" smtClean="0"/>
              <a:t> bir </a:t>
            </a:r>
            <a:r>
              <a:rPr lang="tr-TR" sz="2800" dirty="0" err="1" smtClean="0"/>
              <a:t>pin</a:t>
            </a:r>
            <a:r>
              <a:rPr lang="tr-TR" sz="2800" dirty="0" smtClean="0"/>
              <a:t> numarası üretecektir.</a:t>
            </a:r>
          </a:p>
          <a:p>
            <a:pPr algn="ctr"/>
            <a:r>
              <a:rPr lang="tr-TR" sz="2800" dirty="0" smtClean="0"/>
              <a:t>Bu Oyuna özel PİN numarasını, öğrencilerinize veya yarışmaya katılacaklara vermeniz gerekecek.</a:t>
            </a:r>
            <a:endParaRPr lang="tr-TR" sz="2800" dirty="0"/>
          </a:p>
        </p:txBody>
      </p:sp>
    </p:spTree>
    <p:extLst>
      <p:ext uri="{BB962C8B-B14F-4D97-AF65-F5344CB8AC3E}">
        <p14:creationId xmlns:p14="http://schemas.microsoft.com/office/powerpoint/2010/main" xmlns="" val="3916225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3080" y="532261"/>
            <a:ext cx="11384079" cy="51753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Metin Yer Tutucusu 3"/>
          <p:cNvSpPr txBox="1">
            <a:spLocks/>
          </p:cNvSpPr>
          <p:nvPr/>
        </p:nvSpPr>
        <p:spPr>
          <a:xfrm>
            <a:off x="988324" y="5780628"/>
            <a:ext cx="9669440" cy="622714"/>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Soru Yarışma Ekranı</a:t>
            </a:r>
            <a:endParaRPr lang="tr-TR" sz="2800" dirty="0"/>
          </a:p>
        </p:txBody>
      </p:sp>
    </p:spTree>
    <p:extLst>
      <p:ext uri="{BB962C8B-B14F-4D97-AF65-F5344CB8AC3E}">
        <p14:creationId xmlns:p14="http://schemas.microsoft.com/office/powerpoint/2010/main" xmlns="" val="207816868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3"/>
          <p:cNvSpPr txBox="1">
            <a:spLocks/>
          </p:cNvSpPr>
          <p:nvPr/>
        </p:nvSpPr>
        <p:spPr>
          <a:xfrm>
            <a:off x="0" y="893821"/>
            <a:ext cx="3794078" cy="4231020"/>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Yarışma soru ekranının, kendi hesabınızdan büyük ekranlarda (etkileşimli tahta, bilgisayar, monitör, </a:t>
            </a:r>
            <a:r>
              <a:rPr lang="tr-TR" sz="2800" dirty="0" err="1" smtClean="0"/>
              <a:t>tv</a:t>
            </a:r>
            <a:r>
              <a:rPr lang="tr-TR" sz="2800" dirty="0" smtClean="0"/>
              <a:t> gibi öğrencilerin soruları ve cevaplarını görebilecekleri bir cihazdan, veya online uzaktan şekilde bilgisayar akranından göstermeniz gerekecektir.</a:t>
            </a:r>
            <a:endParaRPr lang="tr-TR" sz="2800" dirty="0"/>
          </a:p>
        </p:txBody>
      </p:sp>
      <p:sp>
        <p:nvSpPr>
          <p:cNvPr id="6" name="Metin Yer Tutucusu 3"/>
          <p:cNvSpPr txBox="1">
            <a:spLocks/>
          </p:cNvSpPr>
          <p:nvPr/>
        </p:nvSpPr>
        <p:spPr>
          <a:xfrm>
            <a:off x="8584441" y="1050878"/>
            <a:ext cx="3496098" cy="3916907"/>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800" dirty="0" smtClean="0"/>
              <a:t>Öğrenciler sadece şıkları işaretleyecekleri renk ve alanı telefon ve mobil cihazlarından görebilirler.</a:t>
            </a:r>
          </a:p>
          <a:p>
            <a:pPr algn="ctr"/>
            <a:endParaRPr lang="tr-TR" sz="2800" dirty="0"/>
          </a:p>
          <a:p>
            <a:pPr algn="ctr"/>
            <a:r>
              <a:rPr lang="tr-TR" sz="2800" dirty="0" smtClean="0"/>
              <a:t>Yani soru ve cevapları ekrandan, cevapları işaretlemeyi de telefondan yapacaklardır.</a:t>
            </a:r>
            <a:endParaRPr lang="tr-TR" sz="2800"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94079" y="1438582"/>
            <a:ext cx="4752854" cy="3692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240186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736979" y="1080476"/>
            <a:ext cx="6223379" cy="5052728"/>
          </a:xfrm>
        </p:spPr>
        <p:txBody>
          <a:bodyPr>
            <a:noAutofit/>
          </a:bodyPr>
          <a:lstStyle/>
          <a:p>
            <a:pPr algn="ctr"/>
            <a:r>
              <a:rPr lang="tr-TR" sz="3200" dirty="0" smtClean="0">
                <a:effectLst>
                  <a:outerShdw blurRad="38100" dist="38100" dir="2700000" algn="tl">
                    <a:srgbClr val="000000">
                      <a:alpha val="43137"/>
                    </a:srgbClr>
                  </a:outerShdw>
                </a:effectLst>
              </a:rPr>
              <a:t>Katılımcı öğrencilere sahip </a:t>
            </a:r>
            <a:r>
              <a:rPr lang="tr-TR" sz="3200" dirty="0">
                <a:effectLst>
                  <a:outerShdw blurRad="38100" dist="38100" dir="2700000" algn="tl">
                    <a:srgbClr val="000000">
                      <a:alpha val="43137"/>
                    </a:srgbClr>
                  </a:outerShdw>
                </a:effectLst>
              </a:rPr>
              <a:t>oldukları cihaz vasıtası ile kahoot.it web adresine girmelerini </a:t>
            </a:r>
            <a:r>
              <a:rPr lang="tr-TR" sz="3200" dirty="0" smtClean="0">
                <a:effectLst>
                  <a:outerShdw blurRad="38100" dist="38100" dir="2700000" algn="tl">
                    <a:srgbClr val="000000">
                      <a:alpha val="43137"/>
                    </a:srgbClr>
                  </a:outerShdw>
                </a:effectLst>
              </a:rPr>
              <a:t>veya mobil marketlerden </a:t>
            </a:r>
            <a:r>
              <a:rPr lang="tr-TR" sz="3200" dirty="0" err="1" smtClean="0">
                <a:effectLst>
                  <a:outerShdw blurRad="38100" dist="38100" dir="2700000" algn="tl">
                    <a:srgbClr val="000000">
                      <a:alpha val="43137"/>
                    </a:srgbClr>
                  </a:outerShdw>
                </a:effectLst>
              </a:rPr>
              <a:t>Kahoot</a:t>
            </a:r>
            <a:r>
              <a:rPr lang="tr-TR" sz="3200" dirty="0" smtClean="0">
                <a:effectLst>
                  <a:outerShdw blurRad="38100" dist="38100" dir="2700000" algn="tl">
                    <a:srgbClr val="000000">
                      <a:alpha val="43137"/>
                    </a:srgbClr>
                  </a:outerShdw>
                </a:effectLst>
              </a:rPr>
              <a:t> uygulamasını indirmelerini rica </a:t>
            </a:r>
            <a:r>
              <a:rPr lang="tr-TR" sz="3200" dirty="0">
                <a:effectLst>
                  <a:outerShdw blurRad="38100" dist="38100" dir="2700000" algn="tl">
                    <a:srgbClr val="000000">
                      <a:alpha val="43137"/>
                    </a:srgbClr>
                  </a:outerShdw>
                </a:effectLst>
              </a:rPr>
              <a:t>ediyoruz. </a:t>
            </a:r>
            <a:endParaRPr lang="tr-TR" sz="3200" dirty="0" smtClean="0">
              <a:effectLst>
                <a:outerShdw blurRad="38100" dist="38100" dir="2700000" algn="tl">
                  <a:srgbClr val="000000">
                    <a:alpha val="43137"/>
                  </a:srgbClr>
                </a:outerShdw>
              </a:effectLst>
            </a:endParaRPr>
          </a:p>
          <a:p>
            <a:pPr algn="ctr"/>
            <a:r>
              <a:rPr lang="tr-TR" sz="3200" dirty="0" smtClean="0">
                <a:effectLst>
                  <a:outerShdw blurRad="38100" dist="38100" dir="2700000" algn="tl">
                    <a:srgbClr val="000000">
                      <a:alpha val="43137"/>
                    </a:srgbClr>
                  </a:outerShdw>
                </a:effectLst>
              </a:rPr>
              <a:t>Öğretmenler olarak bizlerde kendi </a:t>
            </a:r>
            <a:r>
              <a:rPr lang="tr-TR" sz="3200" dirty="0" err="1">
                <a:effectLst>
                  <a:outerShdw blurRad="38100" dist="38100" dir="2700000" algn="tl">
                    <a:srgbClr val="000000">
                      <a:alpha val="43137"/>
                    </a:srgbClr>
                  </a:outerShdw>
                </a:effectLst>
              </a:rPr>
              <a:t>Kahoot.com</a:t>
            </a:r>
            <a:r>
              <a:rPr lang="tr-TR" sz="3200" dirty="0" err="1" smtClean="0">
                <a:effectLst>
                  <a:outerShdw blurRad="38100" dist="38100" dir="2700000" algn="tl">
                    <a:srgbClr val="000000">
                      <a:alpha val="43137"/>
                    </a:srgbClr>
                  </a:outerShdw>
                </a:effectLst>
              </a:rPr>
              <a:t>’dan</a:t>
            </a:r>
            <a:r>
              <a:rPr lang="tr-TR" sz="3200" dirty="0" smtClean="0">
                <a:effectLst>
                  <a:outerShdw blurRad="38100" dist="38100" dir="2700000" algn="tl">
                    <a:srgbClr val="000000">
                      <a:alpha val="43137"/>
                    </a:srgbClr>
                  </a:outerShdw>
                </a:effectLst>
              </a:rPr>
              <a:t> </a:t>
            </a:r>
            <a:r>
              <a:rPr lang="tr-TR" sz="3200" dirty="0">
                <a:effectLst>
                  <a:outerShdw blurRad="38100" dist="38100" dir="2700000" algn="tl">
                    <a:srgbClr val="000000">
                      <a:alpha val="43137"/>
                    </a:srgbClr>
                  </a:outerShdw>
                </a:effectLst>
              </a:rPr>
              <a:t>hesabımızı açıyoruz</a:t>
            </a:r>
            <a:r>
              <a:rPr lang="tr-TR" sz="3200" dirty="0" smtClean="0">
                <a:effectLst>
                  <a:outerShdw blurRad="38100" dist="38100" dir="2700000" algn="tl">
                    <a:srgbClr val="000000">
                      <a:alpha val="43137"/>
                    </a:srgbClr>
                  </a:outerShdw>
                </a:effectLst>
              </a:rPr>
              <a:t>. Hazırladığımız yarışma ve </a:t>
            </a:r>
            <a:r>
              <a:rPr lang="tr-TR" sz="3200" dirty="0" err="1" smtClean="0">
                <a:effectLst>
                  <a:outerShdw blurRad="38100" dist="38100" dir="2700000" algn="tl">
                    <a:srgbClr val="000000">
                      <a:alpha val="43137"/>
                    </a:srgbClr>
                  </a:outerShdw>
                </a:effectLst>
              </a:rPr>
              <a:t>quizi</a:t>
            </a:r>
            <a:r>
              <a:rPr lang="tr-TR" sz="3200" dirty="0" smtClean="0">
                <a:effectLst>
                  <a:outerShdw blurRad="38100" dist="38100" dir="2700000" algn="tl">
                    <a:srgbClr val="000000">
                      <a:alpha val="43137"/>
                    </a:srgbClr>
                  </a:outerShdw>
                </a:effectLst>
              </a:rPr>
              <a:t> bularak </a:t>
            </a:r>
            <a:r>
              <a:rPr lang="tr-TR" sz="3200" dirty="0" err="1" smtClean="0">
                <a:effectLst>
                  <a:outerShdw blurRad="38100" dist="38100" dir="2700000" algn="tl">
                    <a:srgbClr val="000000">
                      <a:alpha val="43137"/>
                    </a:srgbClr>
                  </a:outerShdw>
                </a:effectLst>
              </a:rPr>
              <a:t>play</a:t>
            </a:r>
            <a:r>
              <a:rPr lang="tr-TR" sz="3200" dirty="0" smtClean="0">
                <a:effectLst>
                  <a:outerShdw blurRad="38100" dist="38100" dir="2700000" algn="tl">
                    <a:srgbClr val="000000">
                      <a:alpha val="43137"/>
                    </a:srgbClr>
                  </a:outerShdw>
                </a:effectLst>
              </a:rPr>
              <a:t> diyerek başlatıyoruz.</a:t>
            </a:r>
            <a:endParaRPr lang="tr-TR" sz="88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5" name="Metin kutusu 4"/>
          <p:cNvSpPr txBox="1"/>
          <p:nvPr/>
        </p:nvSpPr>
        <p:spPr>
          <a:xfrm>
            <a:off x="1719618" y="186464"/>
            <a:ext cx="8389156" cy="523220"/>
          </a:xfrm>
          <a:prstGeom prst="rect">
            <a:avLst/>
          </a:prstGeom>
          <a:noFill/>
        </p:spPr>
        <p:txBody>
          <a:bodyPr wrap="none" rtlCol="0">
            <a:spAutoFit/>
          </a:bodyPr>
          <a:lstStyle/>
          <a:p>
            <a:r>
              <a:rPr lang="tr-TR" sz="2800" b="1" dirty="0" smtClean="0"/>
              <a:t>ÖĞRENCİ VEYA KATILIMCILARIN YARIŞMAYA KATILMASI</a:t>
            </a:r>
            <a:endParaRPr lang="tr-TR" sz="2800" b="1" dirty="0"/>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42786" y="818866"/>
            <a:ext cx="2931975" cy="5725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964172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63509" y="354842"/>
            <a:ext cx="3059918" cy="5977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6" name="Picture 4" descr="C:\Users\Administrator.a-Bilgisayar\Downloads\WhatsApp Image 2020-08-20 at 13.28.54 (6).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41" y="354842"/>
            <a:ext cx="3191213" cy="622252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Metin Yer Tutucusu 3"/>
          <p:cNvSpPr>
            <a:spLocks noGrp="1"/>
          </p:cNvSpPr>
          <p:nvPr>
            <p:ph type="body" sz="half" idx="2"/>
          </p:nvPr>
        </p:nvSpPr>
        <p:spPr>
          <a:xfrm>
            <a:off x="3756454" y="1080476"/>
            <a:ext cx="3534770" cy="2385626"/>
          </a:xfrm>
        </p:spPr>
        <p:txBody>
          <a:bodyPr>
            <a:noAutofit/>
          </a:bodyPr>
          <a:lstStyle/>
          <a:p>
            <a:pPr algn="ctr"/>
            <a:r>
              <a:rPr lang="tr-TR" sz="2400" b="1" dirty="0" smtClean="0">
                <a:solidFill>
                  <a:schemeClr val="tx1"/>
                </a:solidFill>
                <a:effectLst>
                  <a:outerShdw blurRad="38100" dist="38100" dir="2700000" algn="tl">
                    <a:srgbClr val="000000">
                      <a:alpha val="43137"/>
                    </a:srgbClr>
                  </a:outerShdw>
                </a:effectLst>
                <a:latin typeface="Comic Sans MS" panose="030F0702030302020204" pitchFamily="66" charset="0"/>
              </a:rPr>
              <a:t>Telefondan kahoot.it gi</a:t>
            </a:r>
            <a:r>
              <a:rPr lang="tr-TR" sz="2400" b="1" dirty="0" smtClean="0">
                <a:effectLst>
                  <a:outerShdw blurRad="38100" dist="38100" dir="2700000" algn="tl">
                    <a:srgbClr val="000000">
                      <a:alpha val="43137"/>
                    </a:srgbClr>
                  </a:outerShdw>
                </a:effectLst>
                <a:latin typeface="Comic Sans MS" panose="030F0702030302020204" pitchFamily="66" charset="0"/>
              </a:rPr>
              <a:t>riş yapıldıktan sonra gelen ekrana öğretmenin vereceği </a:t>
            </a:r>
            <a:r>
              <a:rPr lang="tr-TR" sz="2400" b="1" dirty="0" err="1" smtClean="0">
                <a:effectLst>
                  <a:outerShdw blurRad="38100" dist="38100" dir="2700000" algn="tl">
                    <a:srgbClr val="000000">
                      <a:alpha val="43137"/>
                    </a:srgbClr>
                  </a:outerShdw>
                </a:effectLst>
                <a:latin typeface="Comic Sans MS" panose="030F0702030302020204" pitchFamily="66" charset="0"/>
              </a:rPr>
              <a:t>pin</a:t>
            </a:r>
            <a:r>
              <a:rPr lang="tr-TR" sz="2400" b="1" dirty="0" smtClean="0">
                <a:effectLst>
                  <a:outerShdw blurRad="38100" dist="38100" dir="2700000" algn="tl">
                    <a:srgbClr val="000000">
                      <a:alpha val="43137"/>
                    </a:srgbClr>
                  </a:outerShdw>
                </a:effectLst>
                <a:latin typeface="Comic Sans MS" panose="030F0702030302020204" pitchFamily="66" charset="0"/>
              </a:rPr>
              <a:t> kodu girilir</a:t>
            </a:r>
            <a:endParaRPr lang="tr-TR" sz="2400" b="1"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9" name="Metin Yer Tutucusu 3"/>
          <p:cNvSpPr txBox="1">
            <a:spLocks/>
          </p:cNvSpPr>
          <p:nvPr/>
        </p:nvSpPr>
        <p:spPr>
          <a:xfrm>
            <a:off x="4932436" y="4112554"/>
            <a:ext cx="3534770" cy="1192813"/>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2400" b="1" dirty="0" smtClean="0">
                <a:effectLst>
                  <a:outerShdw blurRad="38100" dist="38100" dir="2700000" algn="tl">
                    <a:srgbClr val="000000">
                      <a:alpha val="43137"/>
                    </a:srgbClr>
                  </a:outerShdw>
                </a:effectLst>
                <a:latin typeface="Comic Sans MS" panose="030F0702030302020204" pitchFamily="66" charset="0"/>
              </a:rPr>
              <a:t>Daha sonra bir rumuz girilir ve OK denilir.</a:t>
            </a:r>
            <a:endParaRPr lang="tr-TR" sz="2400" b="1" dirty="0">
              <a:effectLst>
                <a:outerShdw blurRad="38100" dist="38100" dir="2700000" algn="tl">
                  <a:srgbClr val="000000">
                    <a:alpha val="43137"/>
                  </a:srgbClr>
                </a:outerShdw>
              </a:effectLst>
              <a:latin typeface="Comic Sans MS" panose="030F0702030302020204" pitchFamily="66" charset="0"/>
            </a:endParaRPr>
          </a:p>
        </p:txBody>
      </p:sp>
      <p:cxnSp>
        <p:nvCxnSpPr>
          <p:cNvPr id="6" name="Düz Ok Bağlayıcısı 5"/>
          <p:cNvCxnSpPr/>
          <p:nvPr/>
        </p:nvCxnSpPr>
        <p:spPr>
          <a:xfrm flipH="1">
            <a:off x="8467206" y="3343701"/>
            <a:ext cx="785976" cy="10645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55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1607" y="2277065"/>
            <a:ext cx="914400"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084052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istrator.a-Bilgisayar\Desktop\WhatsApp Image 2020-08-20 at 13.28.54 (2).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11" y="122826"/>
            <a:ext cx="4212786" cy="637350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Metin Yer Tutucusu 3"/>
          <p:cNvSpPr>
            <a:spLocks noGrp="1"/>
          </p:cNvSpPr>
          <p:nvPr>
            <p:ph type="body" sz="half" idx="2"/>
          </p:nvPr>
        </p:nvSpPr>
        <p:spPr>
          <a:xfrm>
            <a:off x="5636526" y="1443605"/>
            <a:ext cx="6223379" cy="3046508"/>
          </a:xfrm>
        </p:spPr>
        <p:txBody>
          <a:bodyPr>
            <a:noAutofit/>
          </a:bodyPr>
          <a:lstStyle/>
          <a:p>
            <a:pPr algn="ctr"/>
            <a:r>
              <a:rPr lang="tr-TR" sz="3200" dirty="0" smtClean="0">
                <a:effectLst>
                  <a:outerShdw blurRad="38100" dist="38100" dir="2700000" algn="tl">
                    <a:srgbClr val="000000">
                      <a:alpha val="43137"/>
                    </a:srgbClr>
                  </a:outerShdw>
                </a:effectLst>
              </a:rPr>
              <a:t>Yarışmaya veya oyuna giriş tapan öğrenciler yandaki gibi soruların şıklarına it renkler ve işaretleri görerek, dokunarak cevabı işaretlerler.</a:t>
            </a:r>
            <a:endParaRPr lang="tr-TR" sz="88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32928175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3"/>
          <p:cNvSpPr>
            <a:spLocks noGrp="1"/>
          </p:cNvSpPr>
          <p:nvPr>
            <p:ph type="body" sz="half" idx="2"/>
          </p:nvPr>
        </p:nvSpPr>
        <p:spPr>
          <a:xfrm>
            <a:off x="2743201" y="2098697"/>
            <a:ext cx="7356142" cy="3537828"/>
          </a:xfrm>
        </p:spPr>
        <p:txBody>
          <a:bodyPr>
            <a:noAutofit/>
          </a:bodyPr>
          <a:lstStyle/>
          <a:p>
            <a:pPr algn="ctr"/>
            <a:r>
              <a:rPr lang="tr-TR" sz="4400" dirty="0" smtClean="0">
                <a:effectLst>
                  <a:outerShdw blurRad="38100" dist="38100" dir="2700000" algn="tl">
                    <a:srgbClr val="000000">
                      <a:alpha val="43137"/>
                    </a:srgbClr>
                  </a:outerShdw>
                </a:effectLst>
              </a:rPr>
              <a:t>Tüm Sorulara cevap verildikten sonra, öğrencilerin puanları ve sıralama ekrana gelir ve yarışma sonlanır.</a:t>
            </a:r>
            <a:endParaRPr lang="tr-TR" sz="138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xmlns="" val="345707181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99850" y="436727"/>
            <a:ext cx="4526190" cy="847519"/>
          </a:xfrm>
        </p:spPr>
        <p:txBody>
          <a:bodyPr>
            <a:noAutofit/>
          </a:bodyPr>
          <a:lstStyle/>
          <a:p>
            <a:pPr algn="ctr"/>
            <a:r>
              <a:rPr lang="tr-TR" sz="4400" cap="none" dirty="0" smtClean="0">
                <a:latin typeface="Comic Sans MS" panose="030F0702030302020204" pitchFamily="66" charset="0"/>
              </a:rPr>
              <a:t>Kahoot Nedir?</a:t>
            </a:r>
            <a:endParaRPr lang="tr-TR" sz="4400" cap="none" dirty="0">
              <a:latin typeface="Comic Sans MS" panose="030F0702030302020204" pitchFamily="66" charset="0"/>
            </a:endParaRPr>
          </a:p>
        </p:txBody>
      </p:sp>
      <p:sp>
        <p:nvSpPr>
          <p:cNvPr id="4" name="Metin Yer Tutucusu 3"/>
          <p:cNvSpPr>
            <a:spLocks noGrp="1"/>
          </p:cNvSpPr>
          <p:nvPr>
            <p:ph type="body" sz="half" idx="2"/>
          </p:nvPr>
        </p:nvSpPr>
        <p:spPr>
          <a:xfrm>
            <a:off x="1259938" y="1572711"/>
            <a:ext cx="9617328" cy="3777211"/>
          </a:xfrm>
        </p:spPr>
        <p:txBody>
          <a:bodyPr>
            <a:noAutofit/>
          </a:bodyPr>
          <a:lstStyle/>
          <a:p>
            <a:pPr marL="285750" indent="-285750">
              <a:buFont typeface="Wingdings" panose="05000000000000000000" pitchFamily="2" charset="2"/>
              <a:buChar char="v"/>
            </a:pPr>
            <a:r>
              <a:rPr lang="tr-TR" sz="3200" dirty="0">
                <a:solidFill>
                  <a:schemeClr val="tx1"/>
                </a:solidFill>
                <a:latin typeface="Comic Sans MS" panose="030F0702030302020204" pitchFamily="66" charset="0"/>
              </a:rPr>
              <a:t>Kahoot internet bağlantısı olan herhangi bir akıllı cihaz vasıtası ile erişilebilen oyun ve eğlence tabanlı öğrenme portalıdır. Yani </a:t>
            </a:r>
            <a:r>
              <a:rPr lang="tr-TR" sz="3200" dirty="0" err="1">
                <a:solidFill>
                  <a:schemeClr val="tx1"/>
                </a:solidFill>
                <a:latin typeface="Comic Sans MS" panose="030F0702030302020204" pitchFamily="66" charset="0"/>
              </a:rPr>
              <a:t>Kahoot’un</a:t>
            </a:r>
            <a:r>
              <a:rPr lang="tr-TR" sz="3200" dirty="0">
                <a:solidFill>
                  <a:schemeClr val="tx1"/>
                </a:solidFill>
                <a:latin typeface="Comic Sans MS" panose="030F0702030302020204" pitchFamily="66" charset="0"/>
              </a:rPr>
              <a:t> öğrenmeyi oyunlaştırarak kolaylaştıran bir platform olduğunu söyleyebiliriz.</a:t>
            </a:r>
          </a:p>
          <a:p>
            <a:pPr marL="285750" indent="-285750">
              <a:buFont typeface="Wingdings" panose="05000000000000000000" pitchFamily="2" charset="2"/>
              <a:buChar char="v"/>
            </a:pPr>
            <a:r>
              <a:rPr lang="tr-TR" sz="3200" dirty="0" smtClean="0">
                <a:solidFill>
                  <a:schemeClr val="tx1"/>
                </a:solidFill>
                <a:latin typeface="Comic Sans MS" panose="030F0702030302020204" pitchFamily="66" charset="0"/>
              </a:rPr>
              <a:t>Kahoot </a:t>
            </a:r>
            <a:r>
              <a:rPr lang="tr-TR" sz="3200" dirty="0">
                <a:solidFill>
                  <a:schemeClr val="tx1"/>
                </a:solidFill>
                <a:latin typeface="Comic Sans MS" panose="030F0702030302020204" pitchFamily="66" charset="0"/>
              </a:rPr>
              <a:t>ile yer ve zamandan bağımsız olarak dünyanın herhangi bir noktasında bulunan kişilere oluşturduğunuz yarışmalar vasıtasıyla ulaşarak öğrenmelerini kolaylaştırabilirsiniz</a:t>
            </a:r>
          </a:p>
        </p:txBody>
      </p:sp>
    </p:spTree>
    <p:extLst>
      <p:ext uri="{BB962C8B-B14F-4D97-AF65-F5344CB8AC3E}">
        <p14:creationId xmlns:p14="http://schemas.microsoft.com/office/powerpoint/2010/main" xmlns="" val="392045220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9558" y="480304"/>
            <a:ext cx="10467833" cy="829881"/>
          </a:xfrm>
        </p:spPr>
        <p:txBody>
          <a:bodyPr>
            <a:noAutofit/>
          </a:bodyPr>
          <a:lstStyle/>
          <a:p>
            <a:pPr algn="ctr"/>
            <a:r>
              <a:rPr lang="tr-TR" sz="3200" cap="none" dirty="0" err="1">
                <a:latin typeface="Comic Sans MS" panose="030F0702030302020204" pitchFamily="66" charset="0"/>
              </a:rPr>
              <a:t>Kahoot</a:t>
            </a:r>
            <a:r>
              <a:rPr lang="tr-TR" sz="3200" cap="none" dirty="0">
                <a:latin typeface="Comic Sans MS" panose="030F0702030302020204" pitchFamily="66" charset="0"/>
              </a:rPr>
              <a:t> Oynamak İçin Gereken Teknik Gereksinimler</a:t>
            </a:r>
          </a:p>
        </p:txBody>
      </p:sp>
      <p:sp>
        <p:nvSpPr>
          <p:cNvPr id="4" name="Metin Yer Tutucusu 3"/>
          <p:cNvSpPr>
            <a:spLocks noGrp="1"/>
          </p:cNvSpPr>
          <p:nvPr>
            <p:ph type="body" sz="half" idx="2"/>
          </p:nvPr>
        </p:nvSpPr>
        <p:spPr>
          <a:xfrm>
            <a:off x="7176352" y="1457253"/>
            <a:ext cx="4626591" cy="3316406"/>
          </a:xfrm>
        </p:spPr>
        <p:txBody>
          <a:bodyPr>
            <a:noAutofit/>
          </a:bodyPr>
          <a:lstStyle/>
          <a:p>
            <a:r>
              <a:rPr lang="tr-TR" sz="1400" b="1" dirty="0">
                <a:effectLst>
                  <a:outerShdw blurRad="38100" dist="38100" dir="2700000" algn="tl">
                    <a:srgbClr val="000000">
                      <a:alpha val="43137"/>
                    </a:srgbClr>
                  </a:outerShdw>
                </a:effectLst>
              </a:rPr>
              <a:t>Kahoot bir web teknolojisi ürünü olduğu için her ne kadar hesap ve yarışma oluşturmuş olsak da uygulayacağımız ortamda bazı teknik gereksinimlere ihtiyaç duyulmaktadır. Endişelenmenize gerek günümüzde aşağıda belirttiğim gereksinimleri sağlamak oldukça kolay.</a:t>
            </a:r>
          </a:p>
          <a:p>
            <a:r>
              <a:rPr lang="tr-TR" sz="1400" b="1" dirty="0">
                <a:effectLst>
                  <a:outerShdw blurRad="38100" dist="38100" dir="2700000" algn="tl">
                    <a:srgbClr val="000000">
                      <a:alpha val="43137"/>
                    </a:srgbClr>
                  </a:outerShdw>
                </a:effectLst>
              </a:rPr>
              <a:t>Cihaz: Eğitmenin oyunu açıp başlatabilmesi, katılımcılarında oyuna dahil olabilmesi için yanlarında internete bağlanılabilen bilgisayar, akıllı telefon yada tablete ihtiyaç bulunmaktadır.</a:t>
            </a:r>
          </a:p>
          <a:p>
            <a:r>
              <a:rPr lang="tr-TR" sz="1400" b="1" dirty="0">
                <a:effectLst>
                  <a:outerShdw blurRad="38100" dist="38100" dir="2700000" algn="tl">
                    <a:srgbClr val="000000">
                      <a:alpha val="43137"/>
                    </a:srgbClr>
                  </a:outerShdw>
                </a:effectLst>
              </a:rPr>
              <a:t>İnternet Bağlantısı: Bilgi yarışmasının bulunduğu mekanda katılımcıların bağlantı sağlayabileceği bir </a:t>
            </a:r>
            <a:r>
              <a:rPr lang="tr-TR" sz="1400" b="1" dirty="0" err="1">
                <a:effectLst>
                  <a:outerShdw blurRad="38100" dist="38100" dir="2700000" algn="tl">
                    <a:srgbClr val="000000">
                      <a:alpha val="43137"/>
                    </a:srgbClr>
                  </a:outerShdw>
                </a:effectLst>
              </a:rPr>
              <a:t>wifi</a:t>
            </a:r>
            <a:r>
              <a:rPr lang="tr-TR" sz="1400" b="1" dirty="0">
                <a:effectLst>
                  <a:outerShdw blurRad="38100" dist="38100" dir="2700000" algn="tl">
                    <a:srgbClr val="000000">
                      <a:alpha val="43137"/>
                    </a:srgbClr>
                  </a:outerShdw>
                </a:effectLst>
              </a:rPr>
              <a:t> noktası olması gerekiyor. Aksi taktirde yanında akıllı cihaz olsa bile internet paketi olmayan katılımcılar oyuna dahil olamayacaktır.</a:t>
            </a:r>
          </a:p>
          <a:p>
            <a:r>
              <a:rPr lang="tr-TR" sz="1400" b="1" dirty="0">
                <a:effectLst>
                  <a:outerShdw blurRad="38100" dist="38100" dir="2700000" algn="tl">
                    <a:srgbClr val="000000">
                      <a:alpha val="43137"/>
                    </a:srgbClr>
                  </a:outerShdw>
                </a:effectLst>
              </a:rPr>
              <a:t>Ekran ve Ses: Katılımcıların rahatlıkla soruları görebilmesini sağlamanız için bulunduğunuz ortamda ya bir projeksiyon cihazı ve perdesi yada büyük bir ekran olması gerekiyor. Aynı zamanda yarışmanın gerçekleştiği ortama yeterli olacak seviyede bir ses sisteminin olması oyununuzun kalitesini arttıracaktır.</a:t>
            </a:r>
          </a:p>
          <a:p>
            <a:r>
              <a:rPr lang="tr-TR" sz="1400" b="1" dirty="0">
                <a:effectLst>
                  <a:outerShdw blurRad="38100" dist="38100" dir="2700000" algn="tl">
                    <a:srgbClr val="000000">
                      <a:alpha val="43137"/>
                    </a:srgbClr>
                  </a:outerShdw>
                </a:effectLst>
              </a:rPr>
              <a:t>Bu teknik gereksinimlere sahip olunan bir ortamda rahatlıkla bir </a:t>
            </a:r>
            <a:r>
              <a:rPr lang="tr-TR" sz="1400" b="1" dirty="0" err="1">
                <a:effectLst>
                  <a:outerShdw blurRad="38100" dist="38100" dir="2700000" algn="tl">
                    <a:srgbClr val="000000">
                      <a:alpha val="43137"/>
                    </a:srgbClr>
                  </a:outerShdw>
                </a:effectLst>
              </a:rPr>
              <a:t>kahoot</a:t>
            </a:r>
            <a:r>
              <a:rPr lang="tr-TR" sz="1400" b="1" dirty="0">
                <a:effectLst>
                  <a:outerShdw blurRad="38100" dist="38100" dir="2700000" algn="tl">
                    <a:srgbClr val="000000">
                      <a:alpha val="43137"/>
                    </a:srgbClr>
                  </a:outerShdw>
                </a:effectLst>
              </a:rPr>
              <a:t> yarışması düzenleyebilirsiniz.</a:t>
            </a:r>
            <a:endParaRPr lang="tr-TR" sz="4800" b="1"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615" y="2169993"/>
            <a:ext cx="6657737" cy="31526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4366156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39337" y="526797"/>
            <a:ext cx="4526190" cy="1371600"/>
          </a:xfrm>
        </p:spPr>
        <p:txBody>
          <a:bodyPr>
            <a:noAutofit/>
          </a:bodyPr>
          <a:lstStyle/>
          <a:p>
            <a:pPr algn="ctr"/>
            <a:r>
              <a:rPr lang="tr-TR" sz="4400" cap="none" dirty="0">
                <a:latin typeface="Comic Sans MS" panose="030F0702030302020204" pitchFamily="66" charset="0"/>
              </a:rPr>
              <a:t>Kahoot ile Neler Yapabiliyoruz</a:t>
            </a:r>
            <a:r>
              <a:rPr lang="tr-TR" sz="4400" cap="none" dirty="0" smtClean="0">
                <a:latin typeface="Comic Sans MS" panose="030F0702030302020204" pitchFamily="66" charset="0"/>
              </a:rPr>
              <a:t>?</a:t>
            </a:r>
            <a:endParaRPr lang="tr-TR" sz="4400" cap="none" dirty="0">
              <a:latin typeface="Comic Sans MS" panose="030F0702030302020204" pitchFamily="66" charset="0"/>
            </a:endParaRPr>
          </a:p>
        </p:txBody>
      </p:sp>
      <p:sp>
        <p:nvSpPr>
          <p:cNvPr id="4" name="Metin Yer Tutucusu 3"/>
          <p:cNvSpPr>
            <a:spLocks noGrp="1"/>
          </p:cNvSpPr>
          <p:nvPr>
            <p:ph type="body" sz="half" idx="2"/>
          </p:nvPr>
        </p:nvSpPr>
        <p:spPr>
          <a:xfrm>
            <a:off x="6223379" y="2023087"/>
            <a:ext cx="5857785" cy="1196596"/>
          </a:xfrm>
        </p:spPr>
        <p:txBody>
          <a:bodyPr>
            <a:noAutofit/>
          </a:bodyPr>
          <a:lstStyle/>
          <a:p>
            <a:pPr algn="ctr"/>
            <a:r>
              <a:rPr lang="tr-TR" sz="2800" dirty="0">
                <a:solidFill>
                  <a:schemeClr val="tx1"/>
                </a:solidFill>
                <a:latin typeface="Comic Sans MS" panose="030F0702030302020204" pitchFamily="66" charset="0"/>
              </a:rPr>
              <a:t>Kahoot ile </a:t>
            </a:r>
            <a:endParaRPr lang="tr-TR" sz="2800" dirty="0" smtClean="0">
              <a:solidFill>
                <a:schemeClr val="tx1"/>
              </a:solidFill>
              <a:latin typeface="Comic Sans MS" panose="030F0702030302020204" pitchFamily="66" charset="0"/>
            </a:endParaRPr>
          </a:p>
          <a:p>
            <a:pPr marL="342900" indent="-342900" algn="ctr">
              <a:buFont typeface="Wingdings" panose="05000000000000000000" pitchFamily="2" charset="2"/>
              <a:buChar char="v"/>
            </a:pPr>
            <a:r>
              <a:rPr lang="tr-TR" sz="2800" dirty="0" smtClean="0">
                <a:solidFill>
                  <a:schemeClr val="tx1"/>
                </a:solidFill>
                <a:latin typeface="Comic Sans MS" panose="030F0702030302020204" pitchFamily="66" charset="0"/>
              </a:rPr>
              <a:t>bilgi </a:t>
            </a:r>
            <a:r>
              <a:rPr lang="tr-TR" sz="2800" dirty="0">
                <a:solidFill>
                  <a:schemeClr val="tx1"/>
                </a:solidFill>
                <a:latin typeface="Comic Sans MS" panose="030F0702030302020204" pitchFamily="66" charset="0"/>
              </a:rPr>
              <a:t>yarışması (</a:t>
            </a:r>
            <a:r>
              <a:rPr lang="tr-TR" sz="2800" dirty="0" err="1">
                <a:solidFill>
                  <a:schemeClr val="tx1"/>
                </a:solidFill>
                <a:latin typeface="Comic Sans MS" panose="030F0702030302020204" pitchFamily="66" charset="0"/>
              </a:rPr>
              <a:t>Quiz</a:t>
            </a:r>
            <a:r>
              <a:rPr lang="tr-TR" sz="2800" dirty="0">
                <a:solidFill>
                  <a:schemeClr val="tx1"/>
                </a:solidFill>
                <a:latin typeface="Comic Sans MS" panose="030F0702030302020204" pitchFamily="66" charset="0"/>
              </a:rPr>
              <a:t>), </a:t>
            </a:r>
            <a:endParaRPr lang="tr-TR" sz="2800" dirty="0" smtClean="0">
              <a:solidFill>
                <a:schemeClr val="tx1"/>
              </a:solidFill>
              <a:latin typeface="Comic Sans MS" panose="030F0702030302020204" pitchFamily="66" charset="0"/>
            </a:endParaRPr>
          </a:p>
          <a:p>
            <a:pPr marL="342900" indent="-342900" algn="ctr">
              <a:buFont typeface="Wingdings" panose="05000000000000000000" pitchFamily="2" charset="2"/>
              <a:buChar char="v"/>
            </a:pPr>
            <a:r>
              <a:rPr lang="tr-TR" sz="2800" dirty="0" smtClean="0">
                <a:solidFill>
                  <a:schemeClr val="tx1"/>
                </a:solidFill>
                <a:latin typeface="Comic Sans MS" panose="030F0702030302020204" pitchFamily="66" charset="0"/>
              </a:rPr>
              <a:t>tartışma </a:t>
            </a:r>
            <a:r>
              <a:rPr lang="tr-TR" sz="2800" dirty="0">
                <a:solidFill>
                  <a:schemeClr val="tx1"/>
                </a:solidFill>
                <a:latin typeface="Comic Sans MS" panose="030F0702030302020204" pitchFamily="66" charset="0"/>
              </a:rPr>
              <a:t>(</a:t>
            </a:r>
            <a:r>
              <a:rPr lang="tr-TR" sz="2800" dirty="0" err="1">
                <a:solidFill>
                  <a:schemeClr val="tx1"/>
                </a:solidFill>
                <a:latin typeface="Comic Sans MS" panose="030F0702030302020204" pitchFamily="66" charset="0"/>
              </a:rPr>
              <a:t>Discussion</a:t>
            </a:r>
            <a:r>
              <a:rPr lang="tr-TR" sz="2800" dirty="0">
                <a:solidFill>
                  <a:schemeClr val="tx1"/>
                </a:solidFill>
                <a:latin typeface="Comic Sans MS" panose="030F0702030302020204" pitchFamily="66" charset="0"/>
              </a:rPr>
              <a:t>), </a:t>
            </a:r>
          </a:p>
          <a:p>
            <a:pPr marL="342900" indent="-342900" algn="ctr">
              <a:buFont typeface="Wingdings" panose="05000000000000000000" pitchFamily="2" charset="2"/>
              <a:buChar char="v"/>
            </a:pPr>
            <a:r>
              <a:rPr lang="tr-TR" sz="2800" dirty="0" smtClean="0">
                <a:solidFill>
                  <a:schemeClr val="tx1"/>
                </a:solidFill>
                <a:latin typeface="Comic Sans MS" panose="030F0702030302020204" pitchFamily="66" charset="0"/>
              </a:rPr>
              <a:t>anket </a:t>
            </a:r>
            <a:r>
              <a:rPr lang="tr-TR" sz="2800" dirty="0">
                <a:solidFill>
                  <a:schemeClr val="tx1"/>
                </a:solidFill>
                <a:latin typeface="Comic Sans MS" panose="030F0702030302020204" pitchFamily="66" charset="0"/>
              </a:rPr>
              <a:t>(</a:t>
            </a:r>
            <a:r>
              <a:rPr lang="tr-TR" sz="2800" dirty="0" err="1">
                <a:solidFill>
                  <a:schemeClr val="tx1"/>
                </a:solidFill>
                <a:latin typeface="Comic Sans MS" panose="030F0702030302020204" pitchFamily="66" charset="0"/>
              </a:rPr>
              <a:t>Survey</a:t>
            </a:r>
            <a:r>
              <a:rPr lang="tr-TR" sz="2800" dirty="0">
                <a:solidFill>
                  <a:schemeClr val="tx1"/>
                </a:solidFill>
                <a:latin typeface="Comic Sans MS" panose="030F0702030302020204" pitchFamily="66" charset="0"/>
              </a:rPr>
              <a:t>) ve </a:t>
            </a:r>
            <a:endParaRPr lang="tr-TR" sz="2800" dirty="0" smtClean="0">
              <a:solidFill>
                <a:schemeClr val="tx1"/>
              </a:solidFill>
              <a:latin typeface="Comic Sans MS" panose="030F0702030302020204" pitchFamily="66" charset="0"/>
            </a:endParaRPr>
          </a:p>
          <a:p>
            <a:pPr marL="342900" indent="-342900" algn="ctr">
              <a:buFont typeface="Wingdings" panose="05000000000000000000" pitchFamily="2" charset="2"/>
              <a:buChar char="v"/>
            </a:pPr>
            <a:r>
              <a:rPr lang="tr-TR" sz="2800" dirty="0" smtClean="0">
                <a:solidFill>
                  <a:schemeClr val="tx1"/>
                </a:solidFill>
                <a:latin typeface="Comic Sans MS" panose="030F0702030302020204" pitchFamily="66" charset="0"/>
              </a:rPr>
              <a:t>karıştırma </a:t>
            </a:r>
            <a:r>
              <a:rPr lang="tr-TR" sz="2800" dirty="0">
                <a:solidFill>
                  <a:schemeClr val="tx1"/>
                </a:solidFill>
                <a:latin typeface="Comic Sans MS" panose="030F0702030302020204" pitchFamily="66" charset="0"/>
              </a:rPr>
              <a:t>(</a:t>
            </a:r>
            <a:r>
              <a:rPr lang="tr-TR" sz="2800" dirty="0" err="1">
                <a:solidFill>
                  <a:schemeClr val="tx1"/>
                </a:solidFill>
                <a:latin typeface="Comic Sans MS" panose="030F0702030302020204" pitchFamily="66" charset="0"/>
              </a:rPr>
              <a:t>Jumble</a:t>
            </a:r>
            <a:r>
              <a:rPr lang="tr-TR" sz="2800" dirty="0">
                <a:solidFill>
                  <a:schemeClr val="tx1"/>
                </a:solidFill>
                <a:latin typeface="Comic Sans MS" panose="030F0702030302020204" pitchFamily="66" charset="0"/>
              </a:rPr>
              <a:t>) </a:t>
            </a:r>
            <a:endParaRPr lang="tr-TR" sz="2800" dirty="0" smtClean="0">
              <a:solidFill>
                <a:schemeClr val="tx1"/>
              </a:solidFill>
              <a:latin typeface="Comic Sans MS" panose="030F0702030302020204" pitchFamily="66" charset="0"/>
            </a:endParaRPr>
          </a:p>
          <a:p>
            <a:pPr algn="ctr"/>
            <a:r>
              <a:rPr lang="tr-TR" sz="2800" dirty="0" smtClean="0">
                <a:solidFill>
                  <a:schemeClr val="tx1"/>
                </a:solidFill>
                <a:latin typeface="Comic Sans MS" panose="030F0702030302020204" pitchFamily="66" charset="0"/>
              </a:rPr>
              <a:t>olmak </a:t>
            </a:r>
            <a:r>
              <a:rPr lang="tr-TR" sz="2800" dirty="0">
                <a:solidFill>
                  <a:schemeClr val="tx1"/>
                </a:solidFill>
                <a:latin typeface="Comic Sans MS" panose="030F0702030302020204" pitchFamily="66" charset="0"/>
              </a:rPr>
              <a:t>üzere 4 farklı kategoride oyunlaştırılmış eğitimler hazırlayabiliyoruz.</a:t>
            </a:r>
          </a:p>
        </p:txBody>
      </p:sp>
      <p:pic>
        <p:nvPicPr>
          <p:cNvPr id="3" name="Resim 2"/>
          <p:cNvPicPr>
            <a:picLocks noChangeAspect="1"/>
          </p:cNvPicPr>
          <p:nvPr/>
        </p:nvPicPr>
        <p:blipFill>
          <a:blip r:embed="rId3" cstate="print"/>
          <a:stretch>
            <a:fillRect/>
          </a:stretch>
        </p:blipFill>
        <p:spPr>
          <a:xfrm>
            <a:off x="308922" y="906245"/>
            <a:ext cx="6175299" cy="4981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3182620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39337" y="240194"/>
            <a:ext cx="4526190" cy="1371600"/>
          </a:xfrm>
        </p:spPr>
        <p:txBody>
          <a:bodyPr>
            <a:noAutofit/>
          </a:bodyPr>
          <a:lstStyle/>
          <a:p>
            <a:pPr algn="ctr"/>
            <a:r>
              <a:rPr lang="tr-TR" sz="4000" cap="none" dirty="0">
                <a:latin typeface="Comic Sans MS" panose="030F0702030302020204" pitchFamily="66" charset="0"/>
              </a:rPr>
              <a:t>Kahoot Kullanmak için 6 Neden</a:t>
            </a:r>
          </a:p>
        </p:txBody>
      </p:sp>
      <p:sp>
        <p:nvSpPr>
          <p:cNvPr id="4" name="Metin Yer Tutucusu 3"/>
          <p:cNvSpPr>
            <a:spLocks noGrp="1"/>
          </p:cNvSpPr>
          <p:nvPr>
            <p:ph type="body" sz="half" idx="2"/>
          </p:nvPr>
        </p:nvSpPr>
        <p:spPr>
          <a:xfrm>
            <a:off x="6318914" y="1657473"/>
            <a:ext cx="5762250" cy="4418657"/>
          </a:xfrm>
        </p:spPr>
        <p:txBody>
          <a:bodyPr>
            <a:noAutofit/>
          </a:bodyPr>
          <a:lstStyle/>
          <a:p>
            <a:pPr marL="228600" indent="-228600" algn="ctr">
              <a:buFont typeface="+mj-lt"/>
              <a:buAutoNum type="arabicPeriod"/>
            </a:pPr>
            <a:r>
              <a:rPr lang="tr-TR" dirty="0" smtClean="0">
                <a:latin typeface="Comic Sans MS" panose="030F0702030302020204" pitchFamily="66" charset="0"/>
              </a:rPr>
              <a:t>Esnek </a:t>
            </a:r>
            <a:r>
              <a:rPr lang="tr-TR" dirty="0">
                <a:latin typeface="Comic Sans MS" panose="030F0702030302020204" pitchFamily="66" charset="0"/>
              </a:rPr>
              <a:t>Yapı: Kahoot ile belirlediğiniz herhangi bir konuda hakkında eğlenceli oyunlar oluşturabilirsiniz.</a:t>
            </a:r>
          </a:p>
          <a:p>
            <a:pPr marL="228600" indent="-228600" algn="ctr">
              <a:buFont typeface="+mj-lt"/>
              <a:buAutoNum type="arabicPeriod"/>
            </a:pPr>
            <a:r>
              <a:rPr lang="tr-TR" dirty="0">
                <a:latin typeface="Comic Sans MS" panose="030F0702030302020204" pitchFamily="66" charset="0"/>
              </a:rPr>
              <a:t>Basit: </a:t>
            </a:r>
            <a:r>
              <a:rPr lang="tr-TR" dirty="0" err="1">
                <a:latin typeface="Comic Sans MS" panose="030F0702030302020204" pitchFamily="66" charset="0"/>
              </a:rPr>
              <a:t>Kahoot’da</a:t>
            </a:r>
            <a:r>
              <a:rPr lang="tr-TR" dirty="0">
                <a:latin typeface="Comic Sans MS" panose="030F0702030302020204" pitchFamily="66" charset="0"/>
              </a:rPr>
              <a:t> hesap oluşturan herkes kolayca test, anket, tartışma </a:t>
            </a:r>
            <a:r>
              <a:rPr lang="tr-TR" dirty="0" err="1">
                <a:latin typeface="Comic Sans MS" panose="030F0702030302020204" pitchFamily="66" charset="0"/>
              </a:rPr>
              <a:t>vb</a:t>
            </a:r>
            <a:r>
              <a:rPr lang="tr-TR" dirty="0">
                <a:latin typeface="Comic Sans MS" panose="030F0702030302020204" pitchFamily="66" charset="0"/>
              </a:rPr>
              <a:t> oluşturabilir. Bunun yanında katılımcıların ayrıca bir hesap oluşturup giriş yapmasına gerek yoktur.</a:t>
            </a:r>
          </a:p>
          <a:p>
            <a:pPr marL="228600" indent="-228600" algn="ctr">
              <a:buFont typeface="+mj-lt"/>
              <a:buAutoNum type="arabicPeriod"/>
            </a:pPr>
            <a:r>
              <a:rPr lang="tr-TR" dirty="0">
                <a:latin typeface="Comic Sans MS" panose="030F0702030302020204" pitchFamily="66" charset="0"/>
              </a:rPr>
              <a:t>Çeşitlilik: Kahoot oyunlarına internet bağlantısı olan bilgisayar, tablet, cep telefonu gibi farklı cihazlardan rahatlıkla ulaşabilirsiniz.</a:t>
            </a:r>
          </a:p>
          <a:p>
            <a:pPr marL="228600" indent="-228600" algn="ctr">
              <a:buFont typeface="+mj-lt"/>
              <a:buAutoNum type="arabicPeriod"/>
            </a:pPr>
            <a:r>
              <a:rPr lang="tr-TR" dirty="0">
                <a:latin typeface="Comic Sans MS" panose="030F0702030302020204" pitchFamily="66" charset="0"/>
              </a:rPr>
              <a:t>İlgi Çekici: Kahoot sahip olduğu oyunlaştırılmış altyapısının yanında zengin ses ve görsel yapısı sayesinde oldukça ilgi çekici olup öğrenmeyi kolaylaştırmaktadır.</a:t>
            </a:r>
          </a:p>
          <a:p>
            <a:pPr marL="228600" indent="-228600" algn="ctr">
              <a:buFont typeface="+mj-lt"/>
              <a:buAutoNum type="arabicPeriod"/>
            </a:pPr>
            <a:r>
              <a:rPr lang="tr-TR" dirty="0">
                <a:latin typeface="Comic Sans MS" panose="030F0702030302020204" pitchFamily="66" charset="0"/>
              </a:rPr>
              <a:t>Ücretsiz: Kahoot ile oyun oluşturmak ve oyunlara katılmak herkes için ücretsizdir.</a:t>
            </a:r>
          </a:p>
          <a:p>
            <a:pPr marL="228600" indent="-228600" algn="ctr">
              <a:buFont typeface="+mj-lt"/>
              <a:buAutoNum type="arabicPeriod"/>
            </a:pPr>
            <a:r>
              <a:rPr lang="tr-TR" dirty="0">
                <a:latin typeface="Comic Sans MS" panose="030F0702030302020204" pitchFamily="66" charset="0"/>
              </a:rPr>
              <a:t>Raporlama İmkanı: Düzenlediğiniz oyunlar hakkında katılımcıların performanslarını analiz edebileceğiniz raporlar alabiliyorsunuz</a:t>
            </a:r>
            <a:endParaRPr lang="tr-TR" dirty="0">
              <a:solidFill>
                <a:schemeClr val="tx1"/>
              </a:solidFill>
              <a:latin typeface="Comic Sans MS" panose="030F0702030302020204" pitchFamily="66" charset="0"/>
            </a:endParaRPr>
          </a:p>
        </p:txBody>
      </p:sp>
      <p:pic>
        <p:nvPicPr>
          <p:cNvPr id="2052" name="Picture 4" descr="Kahoot Nedir, Nasıl Kurulur ve Nasıl Oynanır? | Ertuğrul Müyesseroğl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89" y="1485552"/>
            <a:ext cx="6181725" cy="4762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885730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rot="21148499">
            <a:off x="7595489" y="290467"/>
            <a:ext cx="4526190" cy="1371600"/>
          </a:xfrm>
        </p:spPr>
        <p:txBody>
          <a:bodyPr>
            <a:noAutofit/>
          </a:bodyPr>
          <a:lstStyle/>
          <a:p>
            <a:pPr algn="ctr"/>
            <a:r>
              <a:rPr lang="tr-TR" sz="4000" cap="none" dirty="0">
                <a:latin typeface="Comic Sans MS" panose="030F0702030302020204" pitchFamily="66" charset="0"/>
              </a:rPr>
              <a:t>Kahoot </a:t>
            </a:r>
            <a:r>
              <a:rPr lang="tr-TR" sz="4000" cap="none" dirty="0" smtClean="0">
                <a:latin typeface="Comic Sans MS" panose="030F0702030302020204" pitchFamily="66" charset="0"/>
              </a:rPr>
              <a:t>Hesabı oluşturma!</a:t>
            </a:r>
            <a:endParaRPr lang="tr-TR" sz="4000" cap="none" dirty="0">
              <a:latin typeface="Comic Sans MS" panose="030F0702030302020204" pitchFamily="66" charset="0"/>
            </a:endParaRPr>
          </a:p>
        </p:txBody>
      </p:sp>
      <p:sp>
        <p:nvSpPr>
          <p:cNvPr id="4" name="Metin Yer Tutucusu 3"/>
          <p:cNvSpPr>
            <a:spLocks noGrp="1"/>
          </p:cNvSpPr>
          <p:nvPr>
            <p:ph type="body" sz="half" idx="2"/>
          </p:nvPr>
        </p:nvSpPr>
        <p:spPr>
          <a:xfrm>
            <a:off x="7629098" y="2023086"/>
            <a:ext cx="4452065" cy="3749917"/>
          </a:xfrm>
        </p:spPr>
        <p:txBody>
          <a:bodyPr>
            <a:noAutofit/>
          </a:bodyPr>
          <a:lstStyle/>
          <a:p>
            <a:pPr algn="ctr"/>
            <a:r>
              <a:rPr lang="tr-TR" sz="2400" dirty="0">
                <a:latin typeface="Comic Sans MS" panose="030F0702030302020204" pitchFamily="66" charset="0"/>
              </a:rPr>
              <a:t>Kahoot ile online bilgi yarışması (</a:t>
            </a:r>
            <a:r>
              <a:rPr lang="tr-TR" sz="2400" dirty="0" err="1">
                <a:latin typeface="Comic Sans MS" panose="030F0702030302020204" pitchFamily="66" charset="0"/>
              </a:rPr>
              <a:t>Quiz</a:t>
            </a:r>
            <a:r>
              <a:rPr lang="tr-TR" sz="2400" dirty="0">
                <a:latin typeface="Comic Sans MS" panose="030F0702030302020204" pitchFamily="66" charset="0"/>
              </a:rPr>
              <a:t>) düzenleyebilmeniz için öncelikle bir hesap oluşturmanız gerekiyor. Hesap oluşturabilmek için kahoot.com adresini ziyaret edip Kaydol (</a:t>
            </a:r>
            <a:r>
              <a:rPr lang="tr-TR" sz="2400" dirty="0" err="1">
                <a:latin typeface="Comic Sans MS" panose="030F0702030302020204" pitchFamily="66" charset="0"/>
              </a:rPr>
              <a:t>Sign</a:t>
            </a:r>
            <a:r>
              <a:rPr lang="tr-TR" sz="2400" dirty="0">
                <a:latin typeface="Comic Sans MS" panose="030F0702030302020204" pitchFamily="66" charset="0"/>
              </a:rPr>
              <a:t> </a:t>
            </a:r>
            <a:r>
              <a:rPr lang="tr-TR" sz="2400" dirty="0" err="1">
                <a:latin typeface="Comic Sans MS" panose="030F0702030302020204" pitchFamily="66" charset="0"/>
              </a:rPr>
              <a:t>Up</a:t>
            </a:r>
            <a:r>
              <a:rPr lang="tr-TR" sz="2400" dirty="0">
                <a:latin typeface="Comic Sans MS" panose="030F0702030302020204" pitchFamily="66" charset="0"/>
              </a:rPr>
              <a:t>) butonunu tıklıyoruz.</a:t>
            </a:r>
            <a:endParaRPr lang="tr-TR" sz="2400" dirty="0">
              <a:solidFill>
                <a:schemeClr val="tx1"/>
              </a:solidFill>
              <a:latin typeface="Comic Sans MS" panose="030F0702030302020204" pitchFamily="66"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916" y="1096868"/>
            <a:ext cx="7221479" cy="37207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Oval 2"/>
          <p:cNvSpPr/>
          <p:nvPr/>
        </p:nvSpPr>
        <p:spPr>
          <a:xfrm>
            <a:off x="5568287" y="1269242"/>
            <a:ext cx="1132764" cy="8461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51447654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931459" y="4633288"/>
            <a:ext cx="3680885" cy="634748"/>
          </a:xfrm>
        </p:spPr>
        <p:txBody>
          <a:bodyPr>
            <a:noAutofit/>
          </a:bodyPr>
          <a:lstStyle/>
          <a:p>
            <a:pPr algn="ctr"/>
            <a:r>
              <a:rPr lang="tr-TR" sz="3200" b="1" dirty="0" smtClean="0"/>
              <a:t>Gelen ekranda </a:t>
            </a:r>
            <a:r>
              <a:rPr lang="tr-TR" sz="3200" b="1" dirty="0" err="1" smtClean="0"/>
              <a:t>Teacher</a:t>
            </a:r>
            <a:r>
              <a:rPr lang="tr-TR" sz="3200" b="1" dirty="0" smtClean="0"/>
              <a:t> seçiyoruz.</a:t>
            </a:r>
            <a:endParaRPr lang="tr-TR" sz="32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7377" y="504968"/>
            <a:ext cx="5287513" cy="36077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0909" y="523528"/>
            <a:ext cx="5024721" cy="35706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Metin Yer Tutucusu 3"/>
          <p:cNvSpPr txBox="1">
            <a:spLocks/>
          </p:cNvSpPr>
          <p:nvPr/>
        </p:nvSpPr>
        <p:spPr>
          <a:xfrm>
            <a:off x="6070909" y="4767364"/>
            <a:ext cx="3680885" cy="634748"/>
          </a:xfrm>
          <a:prstGeom prst="rect">
            <a:avLst/>
          </a:prstGeom>
        </p:spPr>
        <p:txBody>
          <a:bodyPr vert="horz" lIns="91440" tIns="45720" rIns="91440" bIns="45720" rtlCol="0" anchor="t">
            <a:noAutofit/>
          </a:bodyPr>
          <a:lstStyle>
            <a:lvl1pPr marL="0" indent="0" algn="l" defTabSz="457200" rtl="0" eaLnBrk="1" latinLnBrk="0" hangingPunct="1">
              <a:spcBef>
                <a:spcPts val="0"/>
              </a:spcBef>
              <a:spcAft>
                <a:spcPts val="1000"/>
              </a:spcAft>
              <a:buClr>
                <a:schemeClr val="tx1"/>
              </a:buClr>
              <a:buSzPct val="100000"/>
              <a:buFont typeface="Arial"/>
              <a:buNone/>
              <a:defRPr sz="16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pPr algn="ctr"/>
            <a:r>
              <a:rPr lang="tr-TR" sz="3200" b="1" dirty="0" smtClean="0"/>
              <a:t>Gelen ekranda </a:t>
            </a:r>
            <a:r>
              <a:rPr lang="tr-TR" sz="3200" b="1" dirty="0" err="1" smtClean="0"/>
              <a:t>Other</a:t>
            </a:r>
            <a:r>
              <a:rPr lang="tr-TR" sz="3200" b="1" dirty="0" smtClean="0"/>
              <a:t> seçerek atlıyoruz</a:t>
            </a:r>
            <a:endParaRPr lang="tr-TR" sz="3200" b="1" dirty="0"/>
          </a:p>
        </p:txBody>
      </p:sp>
    </p:spTree>
    <p:extLst>
      <p:ext uri="{BB962C8B-B14F-4D97-AF65-F5344CB8AC3E}">
        <p14:creationId xmlns:p14="http://schemas.microsoft.com/office/powerpoint/2010/main" xmlns="" val="228843260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6731758" y="2241645"/>
            <a:ext cx="4145508" cy="1828800"/>
          </a:xfrm>
        </p:spPr>
        <p:txBody>
          <a:bodyPr>
            <a:normAutofit fontScale="92500"/>
          </a:bodyPr>
          <a:lstStyle/>
          <a:p>
            <a:pPr algn="ctr"/>
            <a:r>
              <a:rPr lang="tr-TR" sz="3200" dirty="0" smtClean="0"/>
              <a:t>Üyelik Bilgilerini dolduruyoruz ve </a:t>
            </a:r>
            <a:r>
              <a:rPr lang="tr-TR" sz="3200" dirty="0" err="1" smtClean="0"/>
              <a:t>Sing</a:t>
            </a:r>
            <a:r>
              <a:rPr lang="tr-TR" sz="3200" dirty="0" smtClean="0"/>
              <a:t> </a:t>
            </a:r>
            <a:r>
              <a:rPr lang="tr-TR" sz="3200" dirty="0" err="1" smtClean="0"/>
              <a:t>up</a:t>
            </a:r>
            <a:r>
              <a:rPr lang="tr-TR" sz="3200" dirty="0" smtClean="0"/>
              <a:t> diyerek kaydoluyoruz.</a:t>
            </a:r>
            <a:endParaRPr lang="tr-TR" sz="32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2791" y="435022"/>
            <a:ext cx="5257800"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0306875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ökyüzü">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TM03457452[[fn=Gökyüzü]]</Template>
  <TotalTime>331</TotalTime>
  <Words>949</Words>
  <Application>Microsoft Office PowerPoint</Application>
  <PresentationFormat>Özel</PresentationFormat>
  <Paragraphs>81</Paragraphs>
  <Slides>29</Slides>
  <Notes>5</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Gökyüzü</vt:lpstr>
      <vt:lpstr>KAHOOT KULLANIMI</vt:lpstr>
      <vt:lpstr>BağlantI ADRESLERİ</vt:lpstr>
      <vt:lpstr>Kahoot Nedir?</vt:lpstr>
      <vt:lpstr>Kahoot Oynamak İçin Gereken Teknik Gereksinimler</vt:lpstr>
      <vt:lpstr>Kahoot ile Neler Yapabiliyoruz?</vt:lpstr>
      <vt:lpstr>Kahoot Kullanmak için 6 Neden</vt:lpstr>
      <vt:lpstr>Kahoot Hesabı oluşturma!</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Cengiz SEVİNÇ</dc:creator>
  <cp:lastModifiedBy>Aydın CAN</cp:lastModifiedBy>
  <cp:revision>31</cp:revision>
  <dcterms:created xsi:type="dcterms:W3CDTF">2020-08-20T01:52:17Z</dcterms:created>
  <dcterms:modified xsi:type="dcterms:W3CDTF">2020-09-03T08:51:44Z</dcterms:modified>
</cp:coreProperties>
</file>